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4"/>
    <p:sldMasterId id="2147483981" r:id="rId5"/>
  </p:sldMasterIdLst>
  <p:notesMasterIdLst>
    <p:notesMasterId r:id="rId11"/>
  </p:notesMasterIdLst>
  <p:sldIdLst>
    <p:sldId id="396" r:id="rId6"/>
    <p:sldId id="415" r:id="rId7"/>
    <p:sldId id="416" r:id="rId8"/>
    <p:sldId id="417" r:id="rId9"/>
    <p:sldId id="418"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Friedman, Yoni" initials="FY" lastIdx="8"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00FF"/>
    <a:srgbClr val="3366FF"/>
    <a:srgbClr val="505153"/>
    <a:srgbClr val="595A5D"/>
    <a:srgbClr val="414042"/>
    <a:srgbClr val="DCDCDC"/>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67" autoAdjust="0"/>
    <p:restoredTop sz="73269" autoAdjust="0"/>
  </p:normalViewPr>
  <p:slideViewPr>
    <p:cSldViewPr snapToGrid="0" showGuides="1">
      <p:cViewPr>
        <p:scale>
          <a:sx n="125" d="100"/>
          <a:sy n="125" d="100"/>
        </p:scale>
        <p:origin x="1584" y="38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4572"/>
    </p:cViewPr>
  </p:outlineViewPr>
  <p:notesTextViewPr>
    <p:cViewPr>
      <p:scale>
        <a:sx n="120" d="100"/>
        <a:sy n="120" d="100"/>
      </p:scale>
      <p:origin x="0" y="0"/>
    </p:cViewPr>
  </p:notesTextViewPr>
  <p:notesViewPr>
    <p:cSldViewPr snapToGrid="0">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commentAuthors" Target="commentAuthors.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11/28/17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a:ea typeface="+mn-ea"/>
                <a:cs typeface="+mn-cs"/>
              </a:rPr>
              <a:t>Hi everyone!</a:t>
            </a:r>
            <a:r>
              <a:rPr lang="en-GB" sz="1200" kern="1200" baseline="0" dirty="0" smtClean="0">
                <a:solidFill>
                  <a:schemeClr val="tx1"/>
                </a:solidFill>
                <a:effectLst/>
                <a:latin typeface="Arial"/>
                <a:ea typeface="+mn-ea"/>
                <a:cs typeface="+mn-cs"/>
              </a:rPr>
              <a:t> My name is Giuseppe </a:t>
            </a:r>
            <a:r>
              <a:rPr lang="en-GB" sz="1200" kern="1200" baseline="0" dirty="0" err="1" smtClean="0">
                <a:solidFill>
                  <a:schemeClr val="tx1"/>
                </a:solidFill>
                <a:effectLst/>
                <a:latin typeface="Arial"/>
                <a:ea typeface="+mn-ea"/>
                <a:cs typeface="+mn-cs"/>
              </a:rPr>
              <a:t>Porcelli</a:t>
            </a:r>
            <a:r>
              <a:rPr lang="en-GB" sz="1200" kern="1200" baseline="0" dirty="0" smtClean="0">
                <a:solidFill>
                  <a:schemeClr val="tx1"/>
                </a:solidFill>
                <a:effectLst/>
                <a:latin typeface="Arial"/>
                <a:ea typeface="+mn-ea"/>
                <a:cs typeface="+mn-cs"/>
              </a:rPr>
              <a:t> and I’m a Solutions Architect at Amazon Web Services in Milan and this is Diego Natali, my colleague.</a:t>
            </a:r>
          </a:p>
          <a:p>
            <a:endParaRPr lang="en-GB" sz="1200" kern="1200" baseline="0" dirty="0" smtClean="0">
              <a:solidFill>
                <a:schemeClr val="tx1"/>
              </a:solidFill>
              <a:effectLst/>
              <a:latin typeface="Arial"/>
              <a:ea typeface="+mn-ea"/>
              <a:cs typeface="+mn-cs"/>
            </a:endParaRPr>
          </a:p>
          <a:p>
            <a:r>
              <a:rPr lang="en-GB" sz="1200" kern="1200" baseline="0" dirty="0" smtClean="0">
                <a:solidFill>
                  <a:schemeClr val="tx1"/>
                </a:solidFill>
                <a:effectLst/>
                <a:latin typeface="Arial"/>
                <a:ea typeface="+mn-ea"/>
                <a:cs typeface="+mn-cs"/>
              </a:rPr>
              <a:t>Today we are going to show you a demo of Amazon Translate providing high-quality on-demand translations with very low latencies.</a:t>
            </a:r>
          </a:p>
          <a:p>
            <a:endParaRPr lang="en-GB" sz="1200" kern="1200" baseline="0" dirty="0" smtClean="0">
              <a:solidFill>
                <a:schemeClr val="tx1"/>
              </a:solidFill>
              <a:effectLst/>
              <a:latin typeface="Arial"/>
              <a:ea typeface="+mn-ea"/>
              <a:cs typeface="+mn-cs"/>
            </a:endParaRPr>
          </a:p>
          <a:p>
            <a:r>
              <a:rPr lang="en-GB" sz="1200" kern="1200" baseline="0" dirty="0" smtClean="0">
                <a:solidFill>
                  <a:schemeClr val="tx1"/>
                </a:solidFill>
                <a:effectLst/>
                <a:latin typeface="Arial"/>
                <a:ea typeface="+mn-ea"/>
                <a:cs typeface="+mn-cs"/>
              </a:rPr>
              <a:t>”The Vintage Vehicles” is a mock e-commerce </a:t>
            </a:r>
            <a:r>
              <a:rPr lang="en-GB" sz="1200" kern="1200" dirty="0" smtClean="0">
                <a:solidFill>
                  <a:schemeClr val="tx1"/>
                </a:solidFill>
                <a:effectLst/>
                <a:latin typeface="Arial"/>
                <a:ea typeface="+mn-ea"/>
                <a:cs typeface="+mn-cs"/>
              </a:rPr>
              <a:t>allowing to browse and simulate buying vintage vehicles.</a:t>
            </a:r>
            <a:r>
              <a:rPr lang="en-GB" sz="1200" kern="1200" baseline="0" dirty="0" smtClean="0">
                <a:solidFill>
                  <a:schemeClr val="tx1"/>
                </a:solidFill>
                <a:effectLst/>
                <a:latin typeface="Arial"/>
                <a:ea typeface="+mn-ea"/>
                <a:cs typeface="+mn-cs"/>
              </a:rPr>
              <a:t> </a:t>
            </a:r>
            <a:r>
              <a:rPr lang="en-GB" sz="1200" kern="1200" dirty="0" smtClean="0">
                <a:solidFill>
                  <a:schemeClr val="tx1"/>
                </a:solidFill>
                <a:effectLst/>
                <a:latin typeface="Arial"/>
                <a:ea typeface="+mn-ea"/>
                <a:cs typeface="+mn-cs"/>
              </a:rPr>
              <a:t>Users can add and translate product reviews in six languages which is the core feature of the application and the main purpose of the demo itself. They can also visually see the sentiment of each review if it has been written in either English or Spanish.</a:t>
            </a:r>
            <a:endParaRPr lang="en-US" sz="1200" kern="1200" dirty="0" smtClean="0">
              <a:solidFill>
                <a:schemeClr val="tx1"/>
              </a:solidFill>
              <a:effectLst/>
              <a:latin typeface="Arial"/>
              <a:ea typeface="+mn-ea"/>
              <a:cs typeface="+mn-cs"/>
            </a:endParaRP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Arial"/>
                <a:ea typeface="+mn-ea"/>
                <a:cs typeface="+mn-cs"/>
              </a:rPr>
              <a:t>Making reviews accessible in the customer’s language of choice has</a:t>
            </a:r>
            <a:r>
              <a:rPr lang="en-GB" sz="1200" kern="1200" baseline="0" dirty="0" smtClean="0">
                <a:solidFill>
                  <a:schemeClr val="tx1"/>
                </a:solidFill>
                <a:effectLst/>
                <a:latin typeface="Arial"/>
                <a:ea typeface="+mn-ea"/>
                <a:cs typeface="+mn-cs"/>
              </a:rPr>
              <a:t> the potential of significantly increasing conversion of customers you would have previously lost.</a:t>
            </a:r>
            <a:endParaRPr lang="en-US" sz="1200" kern="1200" dirty="0" smtClean="0">
              <a:solidFill>
                <a:schemeClr val="tx1"/>
              </a:solidFill>
              <a:effectLst/>
              <a:latin typeface="Arial"/>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679092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a:ea typeface="+mn-ea"/>
                <a:cs typeface="+mn-cs"/>
              </a:rPr>
              <a:t>Before diving</a:t>
            </a:r>
            <a:r>
              <a:rPr lang="en-GB" sz="1200" kern="1200" baseline="0" dirty="0" smtClean="0">
                <a:solidFill>
                  <a:schemeClr val="tx1"/>
                </a:solidFill>
                <a:effectLst/>
                <a:latin typeface="Arial"/>
                <a:ea typeface="+mn-ea"/>
                <a:cs typeface="+mn-cs"/>
              </a:rPr>
              <a:t> deep into the demo, let’s take a look at the architecture.</a:t>
            </a:r>
            <a:endParaRPr lang="en-GB" sz="1200" kern="1200" dirty="0" smtClean="0">
              <a:solidFill>
                <a:schemeClr val="tx1"/>
              </a:solidFill>
              <a:effectLst/>
              <a:latin typeface="Arial"/>
              <a:ea typeface="+mn-ea"/>
              <a:cs typeface="+mn-cs"/>
            </a:endParaRPr>
          </a:p>
          <a:p>
            <a:endParaRPr lang="en-GB" sz="1200" kern="1200" dirty="0" smtClean="0">
              <a:solidFill>
                <a:schemeClr val="tx1"/>
              </a:solidFill>
              <a:effectLst/>
              <a:latin typeface="Arial"/>
              <a:ea typeface="+mn-ea"/>
              <a:cs typeface="+mn-cs"/>
            </a:endParaRPr>
          </a:p>
          <a:p>
            <a:r>
              <a:rPr lang="en-GB" sz="1200" kern="1200" dirty="0" smtClean="0">
                <a:solidFill>
                  <a:schemeClr val="tx1"/>
                </a:solidFill>
                <a:effectLst/>
                <a:latin typeface="Arial"/>
                <a:ea typeface="+mn-ea"/>
                <a:cs typeface="+mn-cs"/>
              </a:rPr>
              <a:t>The website is a JavaScript single-page</a:t>
            </a:r>
            <a:r>
              <a:rPr lang="en-GB" sz="1200" kern="1200" baseline="0" dirty="0" smtClean="0">
                <a:solidFill>
                  <a:schemeClr val="tx1"/>
                </a:solidFill>
                <a:effectLst/>
                <a:latin typeface="Arial"/>
                <a:ea typeface="+mn-ea"/>
                <a:cs typeface="+mn-cs"/>
              </a:rPr>
              <a:t> application </a:t>
            </a:r>
            <a:r>
              <a:rPr lang="en-GB" sz="1200" kern="1200" dirty="0" smtClean="0">
                <a:solidFill>
                  <a:schemeClr val="tx1"/>
                </a:solidFill>
                <a:effectLst/>
                <a:latin typeface="Arial"/>
                <a:ea typeface="+mn-ea"/>
                <a:cs typeface="+mn-cs"/>
              </a:rPr>
              <a:t>hosted on a public S3 bucket where we have enabled static website hosting and served through Amazon </a:t>
            </a:r>
            <a:r>
              <a:rPr lang="en-GB" sz="1200" kern="1200" dirty="0" err="1" smtClean="0">
                <a:solidFill>
                  <a:schemeClr val="tx1"/>
                </a:solidFill>
                <a:effectLst/>
                <a:latin typeface="Arial"/>
                <a:ea typeface="+mn-ea"/>
                <a:cs typeface="+mn-cs"/>
              </a:rPr>
              <a:t>CloudFront</a:t>
            </a:r>
            <a:r>
              <a:rPr lang="en-GB" sz="1200" kern="1200" dirty="0" smtClean="0">
                <a:solidFill>
                  <a:schemeClr val="tx1"/>
                </a:solidFill>
                <a:effectLst/>
                <a:latin typeface="Arial"/>
                <a:ea typeface="+mn-ea"/>
                <a:cs typeface="+mn-cs"/>
              </a:rPr>
              <a:t>,</a:t>
            </a:r>
            <a:r>
              <a:rPr lang="en-GB" sz="1200" kern="1200" baseline="0" dirty="0" smtClean="0">
                <a:solidFill>
                  <a:schemeClr val="tx1"/>
                </a:solidFill>
                <a:effectLst/>
                <a:latin typeface="Arial"/>
                <a:ea typeface="+mn-ea"/>
                <a:cs typeface="+mn-cs"/>
              </a:rPr>
              <a:t> leveraging the proximity of the edge locations of the content delivery network.</a:t>
            </a:r>
            <a:endParaRPr lang="en-GB" sz="1200" kern="1200" dirty="0" smtClean="0">
              <a:solidFill>
                <a:schemeClr val="tx1"/>
              </a:solidFill>
              <a:effectLst/>
              <a:latin typeface="Arial"/>
              <a:ea typeface="+mn-ea"/>
              <a:cs typeface="+mn-cs"/>
            </a:endParaRPr>
          </a:p>
          <a:p>
            <a:endParaRPr lang="en-GB" sz="1200" kern="1200" dirty="0" smtClean="0">
              <a:solidFill>
                <a:schemeClr val="tx1"/>
              </a:solidFill>
              <a:effectLst/>
              <a:latin typeface="Arial"/>
              <a:ea typeface="+mn-ea"/>
              <a:cs typeface="+mn-cs"/>
            </a:endParaRPr>
          </a:p>
          <a:p>
            <a:r>
              <a:rPr lang="en-GB" sz="1200" kern="1200" dirty="0" smtClean="0">
                <a:solidFill>
                  <a:schemeClr val="tx1"/>
                </a:solidFill>
                <a:effectLst/>
                <a:latin typeface="Arial"/>
                <a:ea typeface="+mn-ea"/>
                <a:cs typeface="+mn-cs"/>
              </a:rPr>
              <a:t>We also</a:t>
            </a:r>
            <a:r>
              <a:rPr lang="en-GB" sz="1200" kern="1200" baseline="0" dirty="0" smtClean="0">
                <a:solidFill>
                  <a:schemeClr val="tx1"/>
                </a:solidFill>
                <a:effectLst/>
                <a:latin typeface="Arial"/>
                <a:ea typeface="+mn-ea"/>
                <a:cs typeface="+mn-cs"/>
              </a:rPr>
              <a:t> use Amazon Route53 as both domain registrar and DNS service.</a:t>
            </a:r>
          </a:p>
          <a:p>
            <a:endParaRPr lang="en-GB" sz="1200" kern="1200" baseline="0" dirty="0" smtClean="0">
              <a:solidFill>
                <a:schemeClr val="tx1"/>
              </a:solidFill>
              <a:effectLst/>
              <a:latin typeface="Arial"/>
              <a:ea typeface="+mn-ea"/>
              <a:cs typeface="+mn-cs"/>
            </a:endParaRPr>
          </a:p>
          <a:p>
            <a:r>
              <a:rPr lang="en-GB" sz="1200" kern="1200" baseline="0" dirty="0" smtClean="0">
                <a:solidFill>
                  <a:schemeClr val="tx1"/>
                </a:solidFill>
                <a:effectLst/>
                <a:latin typeface="Arial"/>
                <a:ea typeface="+mn-ea"/>
                <a:cs typeface="+mn-cs"/>
              </a:rPr>
              <a:t>The JavaScript client can establish an OAuth2 flow with Amazon </a:t>
            </a:r>
            <a:r>
              <a:rPr lang="en-GB" sz="1200" kern="1200" baseline="0" dirty="0" err="1" smtClean="0">
                <a:solidFill>
                  <a:schemeClr val="tx1"/>
                </a:solidFill>
                <a:effectLst/>
                <a:latin typeface="Arial"/>
                <a:ea typeface="+mn-ea"/>
                <a:cs typeface="+mn-cs"/>
              </a:rPr>
              <a:t>Cognito</a:t>
            </a:r>
            <a:r>
              <a:rPr lang="en-GB" sz="1200" kern="1200" baseline="0" dirty="0" smtClean="0">
                <a:solidFill>
                  <a:schemeClr val="tx1"/>
                </a:solidFill>
                <a:effectLst/>
                <a:latin typeface="Arial"/>
                <a:ea typeface="+mn-ea"/>
                <a:cs typeface="+mn-cs"/>
              </a:rPr>
              <a:t> User Pools federated with Amazon Login which will issue the access tokens required to invoke certain API Gateway APIs.</a:t>
            </a:r>
          </a:p>
          <a:p>
            <a:endParaRPr lang="en-GB" sz="1200" kern="1200" dirty="0" smtClean="0">
              <a:solidFill>
                <a:schemeClr val="tx1"/>
              </a:solidFill>
              <a:effectLst/>
              <a:latin typeface="Arial"/>
              <a:ea typeface="+mn-ea"/>
              <a:cs typeface="+mn-cs"/>
            </a:endParaRPr>
          </a:p>
          <a:p>
            <a:r>
              <a:rPr lang="en-GB" sz="1200" kern="1200" dirty="0" smtClean="0">
                <a:solidFill>
                  <a:schemeClr val="tx1"/>
                </a:solidFill>
                <a:effectLst/>
                <a:latin typeface="Arial"/>
                <a:ea typeface="+mn-ea"/>
                <a:cs typeface="+mn-cs"/>
              </a:rPr>
              <a:t>The web page makes REST API calls to Amazon API Gateway which then invokes Lambda functions to implement operations like getting products, getting reviews, and translating reviews. Lambda functions</a:t>
            </a:r>
            <a:r>
              <a:rPr lang="en-GB" sz="1200" kern="1200" baseline="0" dirty="0" smtClean="0">
                <a:solidFill>
                  <a:schemeClr val="tx1"/>
                </a:solidFill>
                <a:effectLst/>
                <a:latin typeface="Arial"/>
                <a:ea typeface="+mn-ea"/>
                <a:cs typeface="+mn-cs"/>
              </a:rPr>
              <a:t> </a:t>
            </a:r>
            <a:r>
              <a:rPr lang="en-GB" sz="1200" kern="1200" dirty="0" smtClean="0">
                <a:solidFill>
                  <a:schemeClr val="tx1"/>
                </a:solidFill>
                <a:effectLst/>
                <a:latin typeface="Arial"/>
                <a:ea typeface="+mn-ea"/>
                <a:cs typeface="+mn-cs"/>
              </a:rPr>
              <a:t>interact with:</a:t>
            </a:r>
          </a:p>
          <a:p>
            <a:pPr marL="171450" indent="-171450">
              <a:buFontTx/>
              <a:buChar char="-"/>
            </a:pPr>
            <a:r>
              <a:rPr lang="en-GB" sz="1200" kern="1200" dirty="0" smtClean="0">
                <a:solidFill>
                  <a:schemeClr val="tx1"/>
                </a:solidFill>
                <a:effectLst/>
                <a:latin typeface="Arial"/>
                <a:ea typeface="+mn-ea"/>
                <a:cs typeface="+mn-cs"/>
              </a:rPr>
              <a:t>Amazon Translate,</a:t>
            </a:r>
            <a:r>
              <a:rPr lang="en-GB" sz="1200" kern="1200" baseline="0" dirty="0" smtClean="0">
                <a:solidFill>
                  <a:schemeClr val="tx1"/>
                </a:solidFill>
                <a:effectLst/>
                <a:latin typeface="Arial"/>
                <a:ea typeface="+mn-ea"/>
                <a:cs typeface="+mn-cs"/>
              </a:rPr>
              <a:t> to translate reviews</a:t>
            </a:r>
          </a:p>
          <a:p>
            <a:pPr marL="171450" indent="-171450">
              <a:buFontTx/>
              <a:buChar char="-"/>
            </a:pPr>
            <a:r>
              <a:rPr lang="en-GB" sz="1200" kern="1200" baseline="0" dirty="0" smtClean="0">
                <a:solidFill>
                  <a:schemeClr val="tx1"/>
                </a:solidFill>
                <a:effectLst/>
                <a:latin typeface="Arial"/>
                <a:ea typeface="+mn-ea"/>
                <a:cs typeface="+mn-cs"/>
              </a:rPr>
              <a:t>Amazon Comprehend, to analyse the sentiment of reviews </a:t>
            </a:r>
            <a:r>
              <a:rPr lang="mr-IN" sz="1200" kern="1200" baseline="0" dirty="0" smtClean="0">
                <a:solidFill>
                  <a:schemeClr val="tx1"/>
                </a:solidFill>
                <a:effectLst/>
                <a:latin typeface="Arial"/>
                <a:ea typeface="+mn-ea"/>
                <a:cs typeface="+mn-cs"/>
              </a:rPr>
              <a:t>–</a:t>
            </a:r>
            <a:r>
              <a:rPr lang="en-GB" sz="1200" kern="1200" baseline="0" dirty="0" smtClean="0">
                <a:solidFill>
                  <a:schemeClr val="tx1"/>
                </a:solidFill>
                <a:effectLst/>
                <a:latin typeface="Arial"/>
                <a:ea typeface="+mn-ea"/>
                <a:cs typeface="+mn-cs"/>
              </a:rPr>
              <a:t> you will have a training on Comprehend later today</a:t>
            </a:r>
          </a:p>
          <a:p>
            <a:pPr marL="171450" indent="-171450">
              <a:buFontTx/>
              <a:buChar char="-"/>
            </a:pPr>
            <a:r>
              <a:rPr lang="en-GB" sz="1200" kern="1200" baseline="0" dirty="0" smtClean="0">
                <a:solidFill>
                  <a:schemeClr val="tx1"/>
                </a:solidFill>
                <a:effectLst/>
                <a:latin typeface="Arial"/>
                <a:ea typeface="+mn-ea"/>
                <a:cs typeface="+mn-cs"/>
              </a:rPr>
              <a:t>Amazon Aurora MySQL as the main database of the application, storing product and review data</a:t>
            </a:r>
          </a:p>
          <a:p>
            <a:pPr marL="171450" indent="-171450">
              <a:buFontTx/>
              <a:buChar char="-"/>
            </a:pPr>
            <a:r>
              <a:rPr lang="en-GB" sz="1200" kern="1200" baseline="0" dirty="0" smtClean="0">
                <a:solidFill>
                  <a:schemeClr val="tx1"/>
                </a:solidFill>
                <a:effectLst/>
                <a:latin typeface="Arial"/>
                <a:ea typeface="+mn-ea"/>
                <a:cs typeface="+mn-cs"/>
              </a:rPr>
              <a:t>Amazon </a:t>
            </a:r>
            <a:r>
              <a:rPr lang="en-GB" sz="1200" kern="1200" baseline="0" dirty="0" err="1" smtClean="0">
                <a:solidFill>
                  <a:schemeClr val="tx1"/>
                </a:solidFill>
                <a:effectLst/>
                <a:latin typeface="Arial"/>
                <a:ea typeface="+mn-ea"/>
                <a:cs typeface="+mn-cs"/>
              </a:rPr>
              <a:t>DynamoDB</a:t>
            </a:r>
            <a:r>
              <a:rPr lang="en-GB" sz="1200" kern="1200" baseline="0" dirty="0" smtClean="0">
                <a:solidFill>
                  <a:schemeClr val="tx1"/>
                </a:solidFill>
                <a:effectLst/>
                <a:latin typeface="Arial"/>
                <a:ea typeface="+mn-ea"/>
                <a:cs typeface="+mn-cs"/>
              </a:rPr>
              <a:t> to cache translate reviews and avoid calling Amazon Translate for reviews that had already been translated into a target language</a:t>
            </a:r>
          </a:p>
          <a:p>
            <a:pPr marL="171450" indent="-171450">
              <a:buFontTx/>
              <a:buChar char="-"/>
            </a:pPr>
            <a:r>
              <a:rPr lang="en-GB" sz="1200" kern="1200" baseline="0" dirty="0" smtClean="0">
                <a:solidFill>
                  <a:schemeClr val="tx1"/>
                </a:solidFill>
                <a:effectLst/>
                <a:latin typeface="Arial"/>
                <a:ea typeface="+mn-ea"/>
                <a:cs typeface="+mn-cs"/>
              </a:rPr>
              <a:t>Amazon Kinesis Firehose to log translation and sentiment analysis data to Amazon S3</a:t>
            </a:r>
          </a:p>
          <a:p>
            <a:pPr lvl="0"/>
            <a:r>
              <a:rPr lang="en-GB" sz="1200" kern="1200" dirty="0" smtClean="0">
                <a:solidFill>
                  <a:schemeClr val="tx1"/>
                </a:solidFill>
                <a:effectLst/>
                <a:latin typeface="Arial"/>
                <a:ea typeface="+mn-ea"/>
                <a:cs typeface="+mn-cs"/>
              </a:rPr>
              <a:t>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49401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use AWS X-Ray to trace distributed execution flows</a:t>
            </a:r>
            <a:r>
              <a:rPr lang="en-US" baseline="0" dirty="0" smtClean="0"/>
              <a:t> and collect and monitor performance metrics.</a:t>
            </a:r>
          </a:p>
          <a:p>
            <a:endParaRPr lang="en-US" baseline="0" dirty="0" smtClean="0"/>
          </a:p>
          <a:p>
            <a:r>
              <a:rPr lang="en-US" baseline="0" dirty="0" smtClean="0"/>
              <a:t>Here we can see the trace of the </a:t>
            </a:r>
            <a:r>
              <a:rPr lang="en-US" baseline="0" dirty="0" err="1" smtClean="0"/>
              <a:t>putReview</a:t>
            </a:r>
            <a:r>
              <a:rPr lang="en-US" baseline="0" dirty="0" smtClean="0"/>
              <a:t>() Lambda function, used to add a new review or update an existing one.</a:t>
            </a:r>
          </a:p>
          <a:p>
            <a:endParaRPr lang="en-US" baseline="0" dirty="0" smtClean="0"/>
          </a:p>
          <a:p>
            <a:r>
              <a:rPr lang="en-US" baseline="0" dirty="0" smtClean="0"/>
              <a:t>It invokes Kinesis Firehose, Aurora MySQL and Amazon Comprehend. It also invokes </a:t>
            </a:r>
            <a:r>
              <a:rPr lang="en-US" baseline="0" dirty="0" err="1" smtClean="0"/>
              <a:t>DynamoDB</a:t>
            </a:r>
            <a:r>
              <a:rPr lang="en-US" baseline="0" dirty="0" smtClean="0"/>
              <a:t> as this is an update operation and we need to destroy any cached translation for that specific review.</a:t>
            </a:r>
            <a:endParaRPr lang="en-US"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97910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hand over to Diego, who will </a:t>
            </a:r>
            <a:r>
              <a:rPr lang="en-US" baseline="0" smtClean="0"/>
              <a:t>run a live demo.</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2473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1.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3.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4426" b="29324"/>
          <a:stretch/>
        </p:blipFill>
        <p:spPr>
          <a:xfrm>
            <a:off x="3269" y="-1"/>
            <a:ext cx="9144000" cy="5143501"/>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smtClean="0"/>
              <a:t>; Syntax Test file for 68k Assembly code</a:t>
            </a:r>
          </a:p>
          <a:p>
            <a:pPr lvl="0"/>
            <a:r>
              <a:rPr lang="en-US" dirty="0" smtClean="0"/>
              <a:t>; Some comments about this file</a:t>
            </a:r>
          </a:p>
          <a:p>
            <a:pPr lvl="0"/>
            <a:r>
              <a:rPr lang="en-US" dirty="0" smtClean="0"/>
              <a:t>.D0 00000000</a:t>
            </a:r>
          </a:p>
          <a:p>
            <a:pPr lvl="0"/>
            <a:r>
              <a:rPr lang="en-US" dirty="0" smtClean="0"/>
              <a:t>MS 2100 00000002</a:t>
            </a:r>
          </a:p>
          <a:p>
            <a:pPr lvl="0"/>
            <a:r>
              <a:rPr lang="en-US" dirty="0" smtClean="0"/>
              <a:t>MM 2000;DI</a:t>
            </a:r>
          </a:p>
          <a:p>
            <a:pPr lvl="0"/>
            <a:r>
              <a:rPr lang="en-US" dirty="0" smtClean="0"/>
              <a:t>LEA.L $002100,A1</a:t>
            </a:r>
          </a:p>
          <a:p>
            <a:pPr lvl="0"/>
            <a:r>
              <a:rPr lang="en-US" dirty="0" smtClean="0"/>
              <a:t>MOVE.L #2,-(A1)</a:t>
            </a:r>
          </a:p>
          <a:p>
            <a:pPr lvl="0"/>
            <a:r>
              <a:rPr lang="en-US" dirty="0" smtClean="0"/>
              <a:t>BSR $00002050</a:t>
            </a:r>
          </a:p>
          <a:p>
            <a:pPr lvl="0"/>
            <a:r>
              <a:rPr lang="en-US" dirty="0" smtClean="0"/>
              <a:t>MM 2050:DI</a:t>
            </a:r>
          </a:p>
          <a:p>
            <a:pPr lvl="0"/>
            <a:r>
              <a:rPr lang="en-US" dirty="0" smtClean="0"/>
              <a:t>MOVE.L (A1)+,D1</a:t>
            </a:r>
          </a:p>
          <a:p>
            <a:pPr lvl="0"/>
            <a:r>
              <a:rPr lang="en-US" dirty="0" smtClean="0"/>
              <a:t>MOVE.L (A1),D2</a:t>
            </a:r>
          </a:p>
          <a:p>
            <a:pPr lvl="0"/>
            <a:r>
              <a:rPr lang="en-US" dirty="0" smtClean="0"/>
              <a:t>ADD.L D1,D2</a:t>
            </a:r>
          </a:p>
          <a:p>
            <a:pPr lvl="0"/>
            <a:r>
              <a:rPr lang="en-US" dirty="0" smtClean="0"/>
              <a:t>MOVE.L D2,D0</a:t>
            </a:r>
          </a:p>
          <a:p>
            <a:pPr lvl="0"/>
            <a:r>
              <a:rPr lang="en-US" dirty="0" smtClean="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36764" b="6986"/>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8" y="1"/>
            <a:ext cx="9143702" cy="5141447"/>
          </a:xfrm>
          <a:prstGeom prst="rect">
            <a:avLst/>
          </a:prstGeom>
        </p:spPr>
      </p:pic>
      <p:sp>
        <p:nvSpPr>
          <p:cNvPr id="2" name="Title 1"/>
          <p:cNvSpPr>
            <a:spLocks noGrp="1"/>
          </p:cNvSpPr>
          <p:nvPr>
            <p:ph type="ctrTitle" hasCustomPrompt="1"/>
          </p:nvPr>
        </p:nvSpPr>
        <p:spPr>
          <a:xfrm>
            <a:off x="395524" y="1938285"/>
            <a:ext cx="5399648" cy="1346940"/>
          </a:xfrm>
        </p:spPr>
        <p:txBody>
          <a:bodyPr anchor="t" anchorCtr="0"/>
          <a:lstStyle>
            <a:lvl1pPr algn="l">
              <a:lnSpc>
                <a:spcPct val="75000"/>
              </a:lnSpc>
              <a:spcBef>
                <a:spcPts val="0"/>
              </a:spcBef>
              <a:defRPr sz="4125" baseline="0">
                <a:solidFill>
                  <a:schemeClr val="bg1"/>
                </a:solidFill>
              </a:defRPr>
            </a:lvl1pPr>
          </a:lstStyle>
          <a:p>
            <a:r>
              <a:rPr lang="en-US" noProof="0" dirty="0" smtClean="0"/>
              <a:t>presentation title</a:t>
            </a:r>
            <a:endParaRPr lang="en-AU" noProof="0" dirty="0"/>
          </a:p>
        </p:txBody>
      </p:sp>
      <p:sp>
        <p:nvSpPr>
          <p:cNvPr id="3" name="Subtitle 2"/>
          <p:cNvSpPr>
            <a:spLocks noGrp="1"/>
          </p:cNvSpPr>
          <p:nvPr>
            <p:ph type="subTitle" idx="1" hasCustomPrompt="1"/>
          </p:nvPr>
        </p:nvSpPr>
        <p:spPr>
          <a:xfrm>
            <a:off x="395524" y="3327866"/>
            <a:ext cx="5399648" cy="1079875"/>
          </a:xfrm>
        </p:spPr>
        <p:txBody>
          <a:bodyPr/>
          <a:lstStyle>
            <a:lvl1pPr marL="0" indent="0" algn="l">
              <a:spcBef>
                <a:spcPts val="0"/>
              </a:spcBef>
              <a:buNone/>
              <a:defRPr sz="1350">
                <a:solidFill>
                  <a:schemeClr val="bg1"/>
                </a:solidFill>
              </a:defRPr>
            </a:lvl1pPr>
            <a:lvl2pPr marL="408240" indent="0" algn="ctr">
              <a:buNone/>
              <a:defRPr>
                <a:solidFill>
                  <a:schemeClr val="tx1">
                    <a:tint val="75000"/>
                  </a:schemeClr>
                </a:solidFill>
              </a:defRPr>
            </a:lvl2pPr>
            <a:lvl3pPr marL="816479" indent="0" algn="ctr">
              <a:buNone/>
              <a:defRPr>
                <a:solidFill>
                  <a:schemeClr val="tx1">
                    <a:tint val="75000"/>
                  </a:schemeClr>
                </a:solidFill>
              </a:defRPr>
            </a:lvl3pPr>
            <a:lvl4pPr marL="1224719" indent="0" algn="ctr">
              <a:buNone/>
              <a:defRPr>
                <a:solidFill>
                  <a:schemeClr val="tx1">
                    <a:tint val="75000"/>
                  </a:schemeClr>
                </a:solidFill>
              </a:defRPr>
            </a:lvl4pPr>
            <a:lvl5pPr marL="1632959" indent="0" algn="ctr">
              <a:buNone/>
              <a:defRPr>
                <a:solidFill>
                  <a:schemeClr val="tx1">
                    <a:tint val="75000"/>
                  </a:schemeClr>
                </a:solidFill>
              </a:defRPr>
            </a:lvl5pPr>
            <a:lvl6pPr marL="2041198" indent="0" algn="ctr">
              <a:buNone/>
              <a:defRPr>
                <a:solidFill>
                  <a:schemeClr val="tx1">
                    <a:tint val="75000"/>
                  </a:schemeClr>
                </a:solidFill>
              </a:defRPr>
            </a:lvl6pPr>
            <a:lvl7pPr marL="2449438" indent="0" algn="ctr">
              <a:buNone/>
              <a:defRPr>
                <a:solidFill>
                  <a:schemeClr val="tx1">
                    <a:tint val="75000"/>
                  </a:schemeClr>
                </a:solidFill>
              </a:defRPr>
            </a:lvl7pPr>
            <a:lvl8pPr marL="2857677" indent="0" algn="ctr">
              <a:buNone/>
              <a:defRPr>
                <a:solidFill>
                  <a:schemeClr val="tx1">
                    <a:tint val="75000"/>
                  </a:schemeClr>
                </a:solidFill>
              </a:defRPr>
            </a:lvl8pPr>
            <a:lvl9pPr marL="3265917" indent="0" algn="ctr">
              <a:buNone/>
              <a:defRPr>
                <a:solidFill>
                  <a:schemeClr val="tx1">
                    <a:tint val="75000"/>
                  </a:schemeClr>
                </a:solidFill>
              </a:defRPr>
            </a:lvl9pPr>
          </a:lstStyle>
          <a:p>
            <a:r>
              <a:rPr lang="en-US" noProof="0" dirty="0" smtClean="0"/>
              <a:t>Subtitle</a:t>
            </a:r>
            <a:endParaRPr lang="en-AU" noProof="0" dirty="0"/>
          </a:p>
        </p:txBody>
      </p:sp>
      <p:sp>
        <p:nvSpPr>
          <p:cNvPr id="11" name="Text Placeholder 2"/>
          <p:cNvSpPr>
            <a:spLocks noGrp="1"/>
          </p:cNvSpPr>
          <p:nvPr>
            <p:ph type="body" idx="10" hasCustomPrompt="1"/>
          </p:nvPr>
        </p:nvSpPr>
        <p:spPr>
          <a:xfrm>
            <a:off x="395524" y="1627028"/>
            <a:ext cx="5399648" cy="184905"/>
          </a:xfrm>
        </p:spPr>
        <p:txBody>
          <a:bodyPr anchor="b" anchorCtr="0"/>
          <a:lstStyle>
            <a:lvl1pPr marL="0" indent="0">
              <a:spcBef>
                <a:spcPts val="0"/>
              </a:spcBef>
              <a:buNone/>
              <a:defRPr sz="1125" b="1" cap="all" baseline="0">
                <a:solidFill>
                  <a:schemeClr val="accent3"/>
                </a:solidFill>
              </a:defRPr>
            </a:lvl1pPr>
            <a:lvl2pPr marL="408240" indent="0">
              <a:buNone/>
              <a:defRPr sz="1800" b="1"/>
            </a:lvl2pPr>
            <a:lvl3pPr marL="816479" indent="0">
              <a:buNone/>
              <a:defRPr sz="1613" b="1"/>
            </a:lvl3pPr>
            <a:lvl4pPr marL="1224719" indent="0">
              <a:buNone/>
              <a:defRPr sz="1425" b="1"/>
            </a:lvl4pPr>
            <a:lvl5pPr marL="1632959" indent="0">
              <a:buNone/>
              <a:defRPr sz="1425" b="1"/>
            </a:lvl5pPr>
            <a:lvl6pPr marL="2041198" indent="0">
              <a:buNone/>
              <a:defRPr sz="1425" b="1"/>
            </a:lvl6pPr>
            <a:lvl7pPr marL="2449438" indent="0">
              <a:buNone/>
              <a:defRPr sz="1425" b="1"/>
            </a:lvl7pPr>
            <a:lvl8pPr marL="2857677" indent="0">
              <a:buNone/>
              <a:defRPr sz="1425" b="1"/>
            </a:lvl8pPr>
            <a:lvl9pPr marL="3265917" indent="0">
              <a:buNone/>
              <a:defRPr sz="1425" b="1"/>
            </a:lvl9pPr>
          </a:lstStyle>
          <a:p>
            <a:pPr lvl="0"/>
            <a:r>
              <a:rPr lang="en-US" noProof="0" dirty="0" smtClean="0"/>
              <a:t>date</a:t>
            </a:r>
          </a:p>
        </p:txBody>
      </p:sp>
      <p:sp>
        <p:nvSpPr>
          <p:cNvPr id="13" name="TextBox 12"/>
          <p:cNvSpPr txBox="1"/>
          <p:nvPr userDrawn="1"/>
        </p:nvSpPr>
        <p:spPr>
          <a:xfrm>
            <a:off x="395524" y="4627833"/>
            <a:ext cx="793435" cy="173104"/>
          </a:xfrm>
          <a:prstGeom prst="rect">
            <a:avLst/>
          </a:prstGeom>
          <a:noFill/>
        </p:spPr>
        <p:txBody>
          <a:bodyPr wrap="none" lIns="0" tIns="0" rIns="0" bIns="0" rtlCol="0">
            <a:noAutofit/>
          </a:bodyPr>
          <a:lstStyle/>
          <a:p>
            <a:r>
              <a:rPr lang="en-AU" sz="1125" b="1" dirty="0" smtClean="0">
                <a:solidFill>
                  <a:schemeClr val="accent3"/>
                </a:solidFill>
              </a:rPr>
              <a:t>isentia.com</a:t>
            </a:r>
            <a:endParaRPr lang="en-AU" sz="1125" b="1" dirty="0">
              <a:solidFill>
                <a:schemeClr val="accent3"/>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74760" y="0"/>
            <a:ext cx="1190931" cy="1110870"/>
          </a:xfrm>
          <a:prstGeom prst="rect">
            <a:avLst/>
          </a:prstGeom>
        </p:spPr>
      </p:pic>
    </p:spTree>
    <p:extLst>
      <p:ext uri="{BB962C8B-B14F-4D97-AF65-F5344CB8AC3E}">
        <p14:creationId xmlns:p14="http://schemas.microsoft.com/office/powerpoint/2010/main" val="2697552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297"/>
            <a:ext cx="9143702" cy="5143072"/>
          </a:xfrm>
          <a:prstGeom prst="rect">
            <a:avLst/>
          </a:prstGeom>
        </p:spPr>
      </p:pic>
      <p:sp>
        <p:nvSpPr>
          <p:cNvPr id="2" name="Title 1"/>
          <p:cNvSpPr>
            <a:spLocks noGrp="1"/>
          </p:cNvSpPr>
          <p:nvPr>
            <p:ph type="ctrTitle" hasCustomPrompt="1"/>
          </p:nvPr>
        </p:nvSpPr>
        <p:spPr>
          <a:xfrm>
            <a:off x="395524" y="1938285"/>
            <a:ext cx="5399648" cy="1346940"/>
          </a:xfrm>
        </p:spPr>
        <p:txBody>
          <a:bodyPr anchor="t" anchorCtr="0"/>
          <a:lstStyle>
            <a:lvl1pPr algn="l">
              <a:lnSpc>
                <a:spcPct val="75000"/>
              </a:lnSpc>
              <a:spcBef>
                <a:spcPts val="0"/>
              </a:spcBef>
              <a:defRPr sz="4125" baseline="0">
                <a:solidFill>
                  <a:srgbClr val="255267"/>
                </a:solidFill>
              </a:defRPr>
            </a:lvl1pPr>
          </a:lstStyle>
          <a:p>
            <a:r>
              <a:rPr lang="en-US" noProof="0" dirty="0" smtClean="0"/>
              <a:t>presentation title</a:t>
            </a:r>
            <a:endParaRPr lang="en-AU" noProof="0" dirty="0"/>
          </a:p>
        </p:txBody>
      </p:sp>
      <p:sp>
        <p:nvSpPr>
          <p:cNvPr id="3" name="Subtitle 2"/>
          <p:cNvSpPr>
            <a:spLocks noGrp="1"/>
          </p:cNvSpPr>
          <p:nvPr>
            <p:ph type="subTitle" idx="1" hasCustomPrompt="1"/>
          </p:nvPr>
        </p:nvSpPr>
        <p:spPr>
          <a:xfrm>
            <a:off x="395524" y="3327866"/>
            <a:ext cx="5399648" cy="1079875"/>
          </a:xfrm>
        </p:spPr>
        <p:txBody>
          <a:bodyPr/>
          <a:lstStyle>
            <a:lvl1pPr marL="0" indent="0" algn="l">
              <a:spcBef>
                <a:spcPts val="0"/>
              </a:spcBef>
              <a:buNone/>
              <a:defRPr sz="1350">
                <a:solidFill>
                  <a:schemeClr val="bg1"/>
                </a:solidFill>
              </a:defRPr>
            </a:lvl1pPr>
            <a:lvl2pPr marL="408240" indent="0" algn="ctr">
              <a:buNone/>
              <a:defRPr>
                <a:solidFill>
                  <a:schemeClr val="tx1">
                    <a:tint val="75000"/>
                  </a:schemeClr>
                </a:solidFill>
              </a:defRPr>
            </a:lvl2pPr>
            <a:lvl3pPr marL="816479" indent="0" algn="ctr">
              <a:buNone/>
              <a:defRPr>
                <a:solidFill>
                  <a:schemeClr val="tx1">
                    <a:tint val="75000"/>
                  </a:schemeClr>
                </a:solidFill>
              </a:defRPr>
            </a:lvl3pPr>
            <a:lvl4pPr marL="1224719" indent="0" algn="ctr">
              <a:buNone/>
              <a:defRPr>
                <a:solidFill>
                  <a:schemeClr val="tx1">
                    <a:tint val="75000"/>
                  </a:schemeClr>
                </a:solidFill>
              </a:defRPr>
            </a:lvl4pPr>
            <a:lvl5pPr marL="1632959" indent="0" algn="ctr">
              <a:buNone/>
              <a:defRPr>
                <a:solidFill>
                  <a:schemeClr val="tx1">
                    <a:tint val="75000"/>
                  </a:schemeClr>
                </a:solidFill>
              </a:defRPr>
            </a:lvl5pPr>
            <a:lvl6pPr marL="2041198" indent="0" algn="ctr">
              <a:buNone/>
              <a:defRPr>
                <a:solidFill>
                  <a:schemeClr val="tx1">
                    <a:tint val="75000"/>
                  </a:schemeClr>
                </a:solidFill>
              </a:defRPr>
            </a:lvl6pPr>
            <a:lvl7pPr marL="2449438" indent="0" algn="ctr">
              <a:buNone/>
              <a:defRPr>
                <a:solidFill>
                  <a:schemeClr val="tx1">
                    <a:tint val="75000"/>
                  </a:schemeClr>
                </a:solidFill>
              </a:defRPr>
            </a:lvl7pPr>
            <a:lvl8pPr marL="2857677" indent="0" algn="ctr">
              <a:buNone/>
              <a:defRPr>
                <a:solidFill>
                  <a:schemeClr val="tx1">
                    <a:tint val="75000"/>
                  </a:schemeClr>
                </a:solidFill>
              </a:defRPr>
            </a:lvl8pPr>
            <a:lvl9pPr marL="3265917" indent="0" algn="ctr">
              <a:buNone/>
              <a:defRPr>
                <a:solidFill>
                  <a:schemeClr val="tx1">
                    <a:tint val="75000"/>
                  </a:schemeClr>
                </a:solidFill>
              </a:defRPr>
            </a:lvl9pPr>
          </a:lstStyle>
          <a:p>
            <a:r>
              <a:rPr lang="en-US" noProof="0" dirty="0" smtClean="0"/>
              <a:t>Subtitle</a:t>
            </a:r>
            <a:endParaRPr lang="en-AU" noProof="0" dirty="0"/>
          </a:p>
        </p:txBody>
      </p:sp>
      <p:sp>
        <p:nvSpPr>
          <p:cNvPr id="11" name="Text Placeholder 2"/>
          <p:cNvSpPr>
            <a:spLocks noGrp="1"/>
          </p:cNvSpPr>
          <p:nvPr>
            <p:ph type="body" idx="10" hasCustomPrompt="1"/>
          </p:nvPr>
        </p:nvSpPr>
        <p:spPr>
          <a:xfrm>
            <a:off x="395524" y="1627028"/>
            <a:ext cx="5399648" cy="184905"/>
          </a:xfrm>
        </p:spPr>
        <p:txBody>
          <a:bodyPr anchor="b" anchorCtr="0"/>
          <a:lstStyle>
            <a:lvl1pPr marL="0" indent="0">
              <a:spcBef>
                <a:spcPts val="0"/>
              </a:spcBef>
              <a:buNone/>
              <a:defRPr sz="1125" b="1" cap="all" baseline="0">
                <a:solidFill>
                  <a:schemeClr val="accent3"/>
                </a:solidFill>
              </a:defRPr>
            </a:lvl1pPr>
            <a:lvl2pPr marL="408240" indent="0">
              <a:buNone/>
              <a:defRPr sz="1800" b="1"/>
            </a:lvl2pPr>
            <a:lvl3pPr marL="816479" indent="0">
              <a:buNone/>
              <a:defRPr sz="1613" b="1"/>
            </a:lvl3pPr>
            <a:lvl4pPr marL="1224719" indent="0">
              <a:buNone/>
              <a:defRPr sz="1425" b="1"/>
            </a:lvl4pPr>
            <a:lvl5pPr marL="1632959" indent="0">
              <a:buNone/>
              <a:defRPr sz="1425" b="1"/>
            </a:lvl5pPr>
            <a:lvl6pPr marL="2041198" indent="0">
              <a:buNone/>
              <a:defRPr sz="1425" b="1"/>
            </a:lvl6pPr>
            <a:lvl7pPr marL="2449438" indent="0">
              <a:buNone/>
              <a:defRPr sz="1425" b="1"/>
            </a:lvl7pPr>
            <a:lvl8pPr marL="2857677" indent="0">
              <a:buNone/>
              <a:defRPr sz="1425" b="1"/>
            </a:lvl8pPr>
            <a:lvl9pPr marL="3265917" indent="0">
              <a:buNone/>
              <a:defRPr sz="1425" b="1"/>
            </a:lvl9pPr>
          </a:lstStyle>
          <a:p>
            <a:pPr lvl="0"/>
            <a:r>
              <a:rPr lang="en-US" noProof="0" dirty="0" smtClean="0"/>
              <a:t>date</a:t>
            </a:r>
          </a:p>
        </p:txBody>
      </p:sp>
      <p:sp>
        <p:nvSpPr>
          <p:cNvPr id="13" name="TextBox 12"/>
          <p:cNvSpPr txBox="1"/>
          <p:nvPr userDrawn="1"/>
        </p:nvSpPr>
        <p:spPr>
          <a:xfrm>
            <a:off x="395524" y="4627833"/>
            <a:ext cx="793435" cy="173104"/>
          </a:xfrm>
          <a:prstGeom prst="rect">
            <a:avLst/>
          </a:prstGeom>
          <a:noFill/>
        </p:spPr>
        <p:txBody>
          <a:bodyPr wrap="none" lIns="0" tIns="0" rIns="0" bIns="0" rtlCol="0">
            <a:noAutofit/>
          </a:bodyPr>
          <a:lstStyle/>
          <a:p>
            <a:r>
              <a:rPr lang="en-AU" sz="1125" b="1" dirty="0" smtClean="0">
                <a:solidFill>
                  <a:schemeClr val="accent3"/>
                </a:solidFill>
              </a:rPr>
              <a:t>isentia.com</a:t>
            </a:r>
            <a:endParaRPr lang="en-AU" sz="1125" b="1" dirty="0">
              <a:solidFill>
                <a:schemeClr val="accent3"/>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74760" y="0"/>
            <a:ext cx="1190931" cy="1110870"/>
          </a:xfrm>
          <a:prstGeom prst="rect">
            <a:avLst/>
          </a:prstGeom>
        </p:spPr>
      </p:pic>
    </p:spTree>
    <p:extLst>
      <p:ext uri="{BB962C8B-B14F-4D97-AF65-F5344CB8AC3E}">
        <p14:creationId xmlns:p14="http://schemas.microsoft.com/office/powerpoint/2010/main" val="3873689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298"/>
            <a:ext cx="9143702" cy="5143071"/>
          </a:xfrm>
          <a:prstGeom prst="rect">
            <a:avLst/>
          </a:prstGeom>
        </p:spPr>
      </p:pic>
      <p:sp>
        <p:nvSpPr>
          <p:cNvPr id="2" name="Title 1"/>
          <p:cNvSpPr>
            <a:spLocks noGrp="1"/>
          </p:cNvSpPr>
          <p:nvPr>
            <p:ph type="ctrTitle" hasCustomPrompt="1"/>
          </p:nvPr>
        </p:nvSpPr>
        <p:spPr>
          <a:xfrm>
            <a:off x="395524" y="1938285"/>
            <a:ext cx="5399648" cy="1346940"/>
          </a:xfrm>
        </p:spPr>
        <p:txBody>
          <a:bodyPr anchor="t" anchorCtr="0"/>
          <a:lstStyle>
            <a:lvl1pPr algn="l">
              <a:lnSpc>
                <a:spcPct val="75000"/>
              </a:lnSpc>
              <a:spcBef>
                <a:spcPts val="0"/>
              </a:spcBef>
              <a:defRPr sz="4125" baseline="0">
                <a:solidFill>
                  <a:schemeClr val="bg1"/>
                </a:solidFill>
              </a:defRPr>
            </a:lvl1pPr>
          </a:lstStyle>
          <a:p>
            <a:r>
              <a:rPr lang="en-US" noProof="0" dirty="0" smtClean="0"/>
              <a:t>presentation title</a:t>
            </a:r>
            <a:endParaRPr lang="en-AU" noProof="0" dirty="0"/>
          </a:p>
        </p:txBody>
      </p:sp>
      <p:sp>
        <p:nvSpPr>
          <p:cNvPr id="3" name="Subtitle 2"/>
          <p:cNvSpPr>
            <a:spLocks noGrp="1"/>
          </p:cNvSpPr>
          <p:nvPr>
            <p:ph type="subTitle" idx="1" hasCustomPrompt="1"/>
          </p:nvPr>
        </p:nvSpPr>
        <p:spPr>
          <a:xfrm>
            <a:off x="395524" y="3327866"/>
            <a:ext cx="5399648" cy="1079875"/>
          </a:xfrm>
        </p:spPr>
        <p:txBody>
          <a:bodyPr/>
          <a:lstStyle>
            <a:lvl1pPr marL="0" indent="0" algn="l">
              <a:spcBef>
                <a:spcPts val="0"/>
              </a:spcBef>
              <a:buNone/>
              <a:defRPr sz="1350">
                <a:solidFill>
                  <a:schemeClr val="accent1"/>
                </a:solidFill>
              </a:defRPr>
            </a:lvl1pPr>
            <a:lvl2pPr marL="408240" indent="0" algn="ctr">
              <a:buNone/>
              <a:defRPr>
                <a:solidFill>
                  <a:schemeClr val="tx1">
                    <a:tint val="75000"/>
                  </a:schemeClr>
                </a:solidFill>
              </a:defRPr>
            </a:lvl2pPr>
            <a:lvl3pPr marL="816479" indent="0" algn="ctr">
              <a:buNone/>
              <a:defRPr>
                <a:solidFill>
                  <a:schemeClr val="tx1">
                    <a:tint val="75000"/>
                  </a:schemeClr>
                </a:solidFill>
              </a:defRPr>
            </a:lvl3pPr>
            <a:lvl4pPr marL="1224719" indent="0" algn="ctr">
              <a:buNone/>
              <a:defRPr>
                <a:solidFill>
                  <a:schemeClr val="tx1">
                    <a:tint val="75000"/>
                  </a:schemeClr>
                </a:solidFill>
              </a:defRPr>
            </a:lvl4pPr>
            <a:lvl5pPr marL="1632959" indent="0" algn="ctr">
              <a:buNone/>
              <a:defRPr>
                <a:solidFill>
                  <a:schemeClr val="tx1">
                    <a:tint val="75000"/>
                  </a:schemeClr>
                </a:solidFill>
              </a:defRPr>
            </a:lvl5pPr>
            <a:lvl6pPr marL="2041198" indent="0" algn="ctr">
              <a:buNone/>
              <a:defRPr>
                <a:solidFill>
                  <a:schemeClr val="tx1">
                    <a:tint val="75000"/>
                  </a:schemeClr>
                </a:solidFill>
              </a:defRPr>
            </a:lvl6pPr>
            <a:lvl7pPr marL="2449438" indent="0" algn="ctr">
              <a:buNone/>
              <a:defRPr>
                <a:solidFill>
                  <a:schemeClr val="tx1">
                    <a:tint val="75000"/>
                  </a:schemeClr>
                </a:solidFill>
              </a:defRPr>
            </a:lvl7pPr>
            <a:lvl8pPr marL="2857677" indent="0" algn="ctr">
              <a:buNone/>
              <a:defRPr>
                <a:solidFill>
                  <a:schemeClr val="tx1">
                    <a:tint val="75000"/>
                  </a:schemeClr>
                </a:solidFill>
              </a:defRPr>
            </a:lvl8pPr>
            <a:lvl9pPr marL="3265917" indent="0" algn="ctr">
              <a:buNone/>
              <a:defRPr>
                <a:solidFill>
                  <a:schemeClr val="tx1">
                    <a:tint val="75000"/>
                  </a:schemeClr>
                </a:solidFill>
              </a:defRPr>
            </a:lvl9pPr>
          </a:lstStyle>
          <a:p>
            <a:r>
              <a:rPr lang="en-US" noProof="0" dirty="0" smtClean="0"/>
              <a:t>Subtitle</a:t>
            </a:r>
            <a:endParaRPr lang="en-AU" noProof="0" dirty="0"/>
          </a:p>
        </p:txBody>
      </p:sp>
      <p:sp>
        <p:nvSpPr>
          <p:cNvPr id="11" name="Text Placeholder 2"/>
          <p:cNvSpPr>
            <a:spLocks noGrp="1"/>
          </p:cNvSpPr>
          <p:nvPr>
            <p:ph type="body" idx="10" hasCustomPrompt="1"/>
          </p:nvPr>
        </p:nvSpPr>
        <p:spPr>
          <a:xfrm>
            <a:off x="395524" y="1627028"/>
            <a:ext cx="5399648" cy="184905"/>
          </a:xfrm>
        </p:spPr>
        <p:txBody>
          <a:bodyPr anchor="b" anchorCtr="0"/>
          <a:lstStyle>
            <a:lvl1pPr marL="0" indent="0">
              <a:spcBef>
                <a:spcPts val="0"/>
              </a:spcBef>
              <a:buNone/>
              <a:defRPr sz="1125" b="1" cap="all" baseline="0">
                <a:solidFill>
                  <a:schemeClr val="accent3"/>
                </a:solidFill>
              </a:defRPr>
            </a:lvl1pPr>
            <a:lvl2pPr marL="408240" indent="0">
              <a:buNone/>
              <a:defRPr sz="1800" b="1"/>
            </a:lvl2pPr>
            <a:lvl3pPr marL="816479" indent="0">
              <a:buNone/>
              <a:defRPr sz="1613" b="1"/>
            </a:lvl3pPr>
            <a:lvl4pPr marL="1224719" indent="0">
              <a:buNone/>
              <a:defRPr sz="1425" b="1"/>
            </a:lvl4pPr>
            <a:lvl5pPr marL="1632959" indent="0">
              <a:buNone/>
              <a:defRPr sz="1425" b="1"/>
            </a:lvl5pPr>
            <a:lvl6pPr marL="2041198" indent="0">
              <a:buNone/>
              <a:defRPr sz="1425" b="1"/>
            </a:lvl6pPr>
            <a:lvl7pPr marL="2449438" indent="0">
              <a:buNone/>
              <a:defRPr sz="1425" b="1"/>
            </a:lvl7pPr>
            <a:lvl8pPr marL="2857677" indent="0">
              <a:buNone/>
              <a:defRPr sz="1425" b="1"/>
            </a:lvl8pPr>
            <a:lvl9pPr marL="3265917" indent="0">
              <a:buNone/>
              <a:defRPr sz="1425" b="1"/>
            </a:lvl9pPr>
          </a:lstStyle>
          <a:p>
            <a:pPr lvl="0"/>
            <a:r>
              <a:rPr lang="en-US" noProof="0" dirty="0" smtClean="0"/>
              <a:t>date</a:t>
            </a:r>
          </a:p>
        </p:txBody>
      </p:sp>
      <p:sp>
        <p:nvSpPr>
          <p:cNvPr id="13" name="TextBox 12"/>
          <p:cNvSpPr txBox="1"/>
          <p:nvPr userDrawn="1"/>
        </p:nvSpPr>
        <p:spPr>
          <a:xfrm>
            <a:off x="395524" y="4627833"/>
            <a:ext cx="793435" cy="173104"/>
          </a:xfrm>
          <a:prstGeom prst="rect">
            <a:avLst/>
          </a:prstGeom>
          <a:noFill/>
        </p:spPr>
        <p:txBody>
          <a:bodyPr wrap="none" lIns="0" tIns="0" rIns="0" bIns="0" rtlCol="0">
            <a:noAutofit/>
          </a:bodyPr>
          <a:lstStyle/>
          <a:p>
            <a:r>
              <a:rPr lang="en-AU" sz="1125" b="1" dirty="0" smtClean="0">
                <a:solidFill>
                  <a:schemeClr val="accent3"/>
                </a:solidFill>
              </a:rPr>
              <a:t>isentia.com</a:t>
            </a:r>
            <a:endParaRPr lang="en-AU" sz="1125" b="1" dirty="0">
              <a:solidFill>
                <a:schemeClr val="accent3"/>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74760" y="0"/>
            <a:ext cx="1190931" cy="1110870"/>
          </a:xfrm>
          <a:prstGeom prst="rect">
            <a:avLst/>
          </a:prstGeom>
        </p:spPr>
      </p:pic>
    </p:spTree>
    <p:extLst>
      <p:ext uri="{BB962C8B-B14F-4D97-AF65-F5344CB8AC3E}">
        <p14:creationId xmlns:p14="http://schemas.microsoft.com/office/powerpoint/2010/main" val="805840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23439"/>
          <a:stretch/>
        </p:blipFill>
        <p:spPr>
          <a:xfrm>
            <a:off x="298" y="298"/>
            <a:ext cx="9143702" cy="5142606"/>
          </a:xfrm>
          <a:prstGeom prst="rect">
            <a:avLst/>
          </a:prstGeom>
        </p:spPr>
      </p:pic>
      <p:sp>
        <p:nvSpPr>
          <p:cNvPr id="3" name="Content Placeholder 2"/>
          <p:cNvSpPr>
            <a:spLocks noGrp="1"/>
          </p:cNvSpPr>
          <p:nvPr>
            <p:ph idx="1"/>
          </p:nvPr>
        </p:nvSpPr>
        <p:spPr>
          <a:xfrm>
            <a:off x="394861" y="1645730"/>
            <a:ext cx="6074604" cy="2632195"/>
          </a:xfrm>
        </p:spPr>
        <p:txBody>
          <a:bodyPr/>
          <a:lstStyle>
            <a:lvl1pPr marL="0" indent="0">
              <a:buNone/>
              <a:defRPr sz="1575">
                <a:solidFill>
                  <a:schemeClr val="bg1"/>
                </a:solidFill>
              </a:defRPr>
            </a:lvl1pPr>
            <a:lvl2pPr marL="135000" indent="-135000">
              <a:buClr>
                <a:schemeClr val="accent3"/>
              </a:buClr>
              <a:buFont typeface="Arial" panose="020B0604020202020204" pitchFamily="34" charset="0"/>
              <a:buChar char="•"/>
              <a:defRPr sz="1575">
                <a:solidFill>
                  <a:schemeClr val="bg1"/>
                </a:solidFill>
              </a:defRPr>
            </a:lvl2pPr>
            <a:lvl3pPr marL="270000">
              <a:defRPr sz="1575">
                <a:solidFill>
                  <a:schemeClr val="bg1"/>
                </a:solidFill>
              </a:defRPr>
            </a:lvl3pPr>
            <a:lvl4pPr marL="405000">
              <a:defRPr sz="1575">
                <a:solidFill>
                  <a:schemeClr val="bg1"/>
                </a:solidFill>
              </a:defRPr>
            </a:lvl4pPr>
            <a:lvl5pPr marL="540000">
              <a:defRPr sz="1575">
                <a:solidFill>
                  <a:schemeClr val="bg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AU" noProof="0" dirty="0"/>
          </a:p>
        </p:txBody>
      </p:sp>
      <p:sp>
        <p:nvSpPr>
          <p:cNvPr id="8" name="Text Placeholder 2"/>
          <p:cNvSpPr>
            <a:spLocks noGrp="1"/>
          </p:cNvSpPr>
          <p:nvPr>
            <p:ph type="body" idx="13"/>
          </p:nvPr>
        </p:nvSpPr>
        <p:spPr>
          <a:xfrm>
            <a:off x="394861" y="1026662"/>
            <a:ext cx="6074604" cy="242972"/>
          </a:xfrm>
        </p:spPr>
        <p:txBody>
          <a:bodyPr anchor="t" anchorCtr="0"/>
          <a:lstStyle>
            <a:lvl1pPr marL="0" indent="0">
              <a:lnSpc>
                <a:spcPct val="90000"/>
              </a:lnSpc>
              <a:spcBef>
                <a:spcPts val="0"/>
              </a:spcBef>
              <a:buNone/>
              <a:defRPr sz="1650" b="0">
                <a:solidFill>
                  <a:schemeClr val="bg1"/>
                </a:solidFill>
              </a:defRPr>
            </a:lvl1pPr>
            <a:lvl2pPr marL="408240" indent="0">
              <a:buNone/>
              <a:defRPr sz="1800" b="1"/>
            </a:lvl2pPr>
            <a:lvl3pPr marL="816479" indent="0">
              <a:buNone/>
              <a:defRPr sz="1613" b="1"/>
            </a:lvl3pPr>
            <a:lvl4pPr marL="1224719" indent="0">
              <a:buNone/>
              <a:defRPr sz="1425" b="1"/>
            </a:lvl4pPr>
            <a:lvl5pPr marL="1632959" indent="0">
              <a:buNone/>
              <a:defRPr sz="1425" b="1"/>
            </a:lvl5pPr>
            <a:lvl6pPr marL="2041198" indent="0">
              <a:buNone/>
              <a:defRPr sz="1425" b="1"/>
            </a:lvl6pPr>
            <a:lvl7pPr marL="2449438" indent="0">
              <a:buNone/>
              <a:defRPr sz="1425" b="1"/>
            </a:lvl7pPr>
            <a:lvl8pPr marL="2857677" indent="0">
              <a:buNone/>
              <a:defRPr sz="1425" b="1"/>
            </a:lvl8pPr>
            <a:lvl9pPr marL="3265917" indent="0">
              <a:buNone/>
              <a:defRPr sz="1425" b="1"/>
            </a:lvl9pPr>
          </a:lstStyle>
          <a:p>
            <a:pPr lvl="0"/>
            <a:r>
              <a:rPr lang="en-US" noProof="0" dirty="0"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AU"/>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74760" y="0"/>
            <a:ext cx="1190931" cy="1110870"/>
          </a:xfrm>
          <a:prstGeom prst="rect">
            <a:avLst/>
          </a:prstGeom>
        </p:spPr>
      </p:pic>
      <p:cxnSp>
        <p:nvCxnSpPr>
          <p:cNvPr id="9" name="Straight Connector 8"/>
          <p:cNvCxnSpPr/>
          <p:nvPr userDrawn="1"/>
        </p:nvCxnSpPr>
        <p:spPr>
          <a:xfrm>
            <a:off x="1979881" y="4764948"/>
            <a:ext cx="659544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4" cstate="screen">
            <a:extLst>
              <a:ext uri="{BEBA8EAE-BF5A-486C-A8C5-ECC9F3942E4B}">
                <a14:imgProps xmlns:a14="http://schemas.microsoft.com/office/drawing/2010/main">
                  <a14:imgLayer r:embed="rId5">
                    <a14:imgEffect>
                      <a14:artisticPhotocopy trans="0" detail="10"/>
                    </a14:imgEffect>
                  </a14:imgLayer>
                </a14:imgProps>
              </a:ext>
              <a:ext uri="{28A0092B-C50C-407E-A947-70E740481C1C}">
                <a14:useLocalDpi xmlns:a14="http://schemas.microsoft.com/office/drawing/2010/main"/>
              </a:ext>
            </a:extLst>
          </a:blip>
          <a:stretch>
            <a:fillRect/>
          </a:stretch>
        </p:blipFill>
        <p:spPr>
          <a:xfrm>
            <a:off x="8765691" y="4426659"/>
            <a:ext cx="378309" cy="338290"/>
          </a:xfrm>
          <a:prstGeom prst="rect">
            <a:avLst/>
          </a:prstGeom>
          <a:noFill/>
        </p:spPr>
      </p:pic>
      <p:sp>
        <p:nvSpPr>
          <p:cNvPr id="13" name="Footer Placeholder 4"/>
          <p:cNvSpPr>
            <a:spLocks noGrp="1"/>
          </p:cNvSpPr>
          <p:nvPr>
            <p:ph type="ftr" sz="quarter" idx="3"/>
          </p:nvPr>
        </p:nvSpPr>
        <p:spPr>
          <a:xfrm>
            <a:off x="394861" y="4650432"/>
            <a:ext cx="2699824" cy="135095"/>
          </a:xfrm>
          <a:prstGeom prst="rect">
            <a:avLst/>
          </a:prstGeom>
        </p:spPr>
        <p:txBody>
          <a:bodyPr vert="horz" lIns="0" tIns="0" rIns="0" bIns="0" rtlCol="0" anchor="b" anchorCtr="0"/>
          <a:lstStyle>
            <a:lvl1pPr algn="l">
              <a:defRPr sz="900" b="1">
                <a:solidFill>
                  <a:schemeClr val="bg1"/>
                </a:solidFill>
              </a:defRPr>
            </a:lvl1pPr>
          </a:lstStyle>
          <a:p>
            <a:r>
              <a:rPr lang="en-AU" dirty="0" smtClean="0"/>
              <a:t>Isentia + Amazon Translate</a:t>
            </a:r>
            <a:endParaRPr lang="en-AU" dirty="0"/>
          </a:p>
        </p:txBody>
      </p:sp>
      <p:sp>
        <p:nvSpPr>
          <p:cNvPr id="14" name="Slide Number Placeholder 5"/>
          <p:cNvSpPr>
            <a:spLocks noGrp="1"/>
          </p:cNvSpPr>
          <p:nvPr>
            <p:ph type="sldNum" sz="quarter" idx="4"/>
          </p:nvPr>
        </p:nvSpPr>
        <p:spPr>
          <a:xfrm>
            <a:off x="8765691" y="4458882"/>
            <a:ext cx="378309" cy="273844"/>
          </a:xfrm>
          <a:prstGeom prst="rect">
            <a:avLst/>
          </a:prstGeom>
        </p:spPr>
        <p:txBody>
          <a:bodyPr vert="horz" lIns="0" tIns="0" rIns="0" bIns="0" rtlCol="0" anchor="ctr"/>
          <a:lstStyle>
            <a:lvl1pPr algn="l">
              <a:defRPr sz="1875" b="1">
                <a:solidFill>
                  <a:schemeClr val="bg1"/>
                </a:solidFill>
              </a:defRPr>
            </a:lvl1pPr>
          </a:lstStyle>
          <a:p>
            <a:fld id="{AD606251-D307-4491-9E5E-7D88612B5E59}" type="slidenum">
              <a:rPr lang="en-AU" smtClean="0"/>
              <a:pPr/>
              <a:t>‹#›</a:t>
            </a:fld>
            <a:endParaRPr lang="en-AU" dirty="0"/>
          </a:p>
        </p:txBody>
      </p:sp>
    </p:spTree>
    <p:extLst>
      <p:ext uri="{BB962C8B-B14F-4D97-AF65-F5344CB8AC3E}">
        <p14:creationId xmlns:p14="http://schemas.microsoft.com/office/powerpoint/2010/main" val="2980047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3" name="Content Placeholder 2"/>
          <p:cNvSpPr>
            <a:spLocks noGrp="1"/>
          </p:cNvSpPr>
          <p:nvPr>
            <p:ph idx="1"/>
          </p:nvPr>
        </p:nvSpPr>
        <p:spPr>
          <a:xfrm>
            <a:off x="394861" y="1645730"/>
            <a:ext cx="6074604" cy="2632195"/>
          </a:xfrm>
        </p:spPr>
        <p:txBody>
          <a:bodyPr/>
          <a:lstStyle>
            <a:lvl1pPr marL="0" indent="0">
              <a:buNone/>
              <a:defRPr sz="1575">
                <a:solidFill>
                  <a:schemeClr val="accent1"/>
                </a:solidFill>
              </a:defRPr>
            </a:lvl1pPr>
            <a:lvl2pPr marL="135000" indent="-135000">
              <a:buClr>
                <a:schemeClr val="accent3"/>
              </a:buClr>
              <a:buFont typeface="Arial" panose="020B0604020202020204" pitchFamily="34" charset="0"/>
              <a:buChar char="•"/>
              <a:defRPr sz="1575">
                <a:solidFill>
                  <a:schemeClr val="accent1"/>
                </a:solidFill>
              </a:defRPr>
            </a:lvl2pPr>
            <a:lvl3pPr marL="270000">
              <a:defRPr sz="1575">
                <a:solidFill>
                  <a:schemeClr val="accent1"/>
                </a:solidFill>
              </a:defRPr>
            </a:lvl3pPr>
            <a:lvl4pPr marL="405000">
              <a:defRPr sz="1575">
                <a:solidFill>
                  <a:schemeClr val="accent1"/>
                </a:solidFill>
              </a:defRPr>
            </a:lvl4pPr>
            <a:lvl5pPr marL="540000">
              <a:defRPr sz="1575">
                <a:solidFill>
                  <a:schemeClr val="accent1"/>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AU" noProof="0" dirty="0"/>
          </a:p>
        </p:txBody>
      </p:sp>
      <p:sp>
        <p:nvSpPr>
          <p:cNvPr id="8" name="Text Placeholder 2"/>
          <p:cNvSpPr>
            <a:spLocks noGrp="1"/>
          </p:cNvSpPr>
          <p:nvPr>
            <p:ph type="body" idx="13"/>
          </p:nvPr>
        </p:nvSpPr>
        <p:spPr>
          <a:xfrm>
            <a:off x="394861" y="1026662"/>
            <a:ext cx="6074604" cy="242972"/>
          </a:xfrm>
        </p:spPr>
        <p:txBody>
          <a:bodyPr anchor="t" anchorCtr="0"/>
          <a:lstStyle>
            <a:lvl1pPr marL="0" indent="0">
              <a:lnSpc>
                <a:spcPct val="90000"/>
              </a:lnSpc>
              <a:spcBef>
                <a:spcPts val="0"/>
              </a:spcBef>
              <a:buNone/>
              <a:defRPr sz="1650" b="0">
                <a:solidFill>
                  <a:schemeClr val="accent1"/>
                </a:solidFill>
              </a:defRPr>
            </a:lvl1pPr>
            <a:lvl2pPr marL="408240" indent="0">
              <a:buNone/>
              <a:defRPr sz="1800" b="1"/>
            </a:lvl2pPr>
            <a:lvl3pPr marL="816479" indent="0">
              <a:buNone/>
              <a:defRPr sz="1613" b="1"/>
            </a:lvl3pPr>
            <a:lvl4pPr marL="1224719" indent="0">
              <a:buNone/>
              <a:defRPr sz="1425" b="1"/>
            </a:lvl4pPr>
            <a:lvl5pPr marL="1632959" indent="0">
              <a:buNone/>
              <a:defRPr sz="1425" b="1"/>
            </a:lvl5pPr>
            <a:lvl6pPr marL="2041198" indent="0">
              <a:buNone/>
              <a:defRPr sz="1425" b="1"/>
            </a:lvl6pPr>
            <a:lvl7pPr marL="2449438" indent="0">
              <a:buNone/>
              <a:defRPr sz="1425" b="1"/>
            </a:lvl7pPr>
            <a:lvl8pPr marL="2857677" indent="0">
              <a:buNone/>
              <a:defRPr sz="1425" b="1"/>
            </a:lvl8pPr>
            <a:lvl9pPr marL="3265917" indent="0">
              <a:buNone/>
              <a:defRPr sz="1425" b="1"/>
            </a:lvl9pPr>
          </a:lstStyle>
          <a:p>
            <a:pPr lvl="0"/>
            <a:r>
              <a:rPr lang="en-US" noProof="0" dirty="0"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AU"/>
          </a:p>
        </p:txBody>
      </p:sp>
      <p:sp>
        <p:nvSpPr>
          <p:cNvPr id="2" name="Date Placeholder 1"/>
          <p:cNvSpPr>
            <a:spLocks noGrp="1"/>
          </p:cNvSpPr>
          <p:nvPr>
            <p:ph type="dt" sz="half" idx="14"/>
          </p:nvPr>
        </p:nvSpPr>
        <p:spPr/>
        <p:txBody>
          <a:bodyPr/>
          <a:lstStyle/>
          <a:p>
            <a:endParaRPr lang="en-AU" dirty="0"/>
          </a:p>
        </p:txBody>
      </p:sp>
      <p:sp>
        <p:nvSpPr>
          <p:cNvPr id="7" name="Footer Placeholder 6"/>
          <p:cNvSpPr>
            <a:spLocks noGrp="1"/>
          </p:cNvSpPr>
          <p:nvPr>
            <p:ph type="ftr" sz="quarter" idx="15"/>
          </p:nvPr>
        </p:nvSpPr>
        <p:spPr/>
        <p:txBody>
          <a:bodyPr/>
          <a:lstStyle/>
          <a:p>
            <a:r>
              <a:rPr lang="en-AU" dirty="0" smtClean="0"/>
              <a:t>Isentia + Amazon Translate</a:t>
            </a:r>
            <a:endParaRPr lang="en-AU" dirty="0"/>
          </a:p>
        </p:txBody>
      </p:sp>
      <p:sp>
        <p:nvSpPr>
          <p:cNvPr id="9" name="Slide Number Placeholder 8"/>
          <p:cNvSpPr>
            <a:spLocks noGrp="1"/>
          </p:cNvSpPr>
          <p:nvPr>
            <p:ph type="sldNum" sz="quarter" idx="16"/>
          </p:nvPr>
        </p:nvSpPr>
        <p:spPr/>
        <p:txBody>
          <a:bodyPr/>
          <a:lstStyle/>
          <a:p>
            <a:fld id="{AD606251-D307-4491-9E5E-7D88612B5E59}" type="slidenum">
              <a:rPr lang="en-AU" smtClean="0"/>
              <a:pPr/>
              <a:t>‹#›</a:t>
            </a:fld>
            <a:endParaRPr lang="en-AU" dirty="0"/>
          </a:p>
        </p:txBody>
      </p:sp>
    </p:spTree>
    <p:extLst>
      <p:ext uri="{BB962C8B-B14F-4D97-AF65-F5344CB8AC3E}">
        <p14:creationId xmlns:p14="http://schemas.microsoft.com/office/powerpoint/2010/main" val="252831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4426" b="29324"/>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Couplet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297"/>
            <a:ext cx="9143702" cy="5143072"/>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74760" y="0"/>
            <a:ext cx="1190931" cy="1110870"/>
          </a:xfrm>
          <a:prstGeom prst="rect">
            <a:avLst/>
          </a:prstGeom>
        </p:spPr>
      </p:pic>
    </p:spTree>
    <p:extLst>
      <p:ext uri="{BB962C8B-B14F-4D97-AF65-F5344CB8AC3E}">
        <p14:creationId xmlns:p14="http://schemas.microsoft.com/office/powerpoint/2010/main" val="2210749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clus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298"/>
            <a:ext cx="9143702" cy="5143072"/>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65691" y="4426659"/>
            <a:ext cx="378309" cy="338290"/>
          </a:xfrm>
          <a:prstGeom prst="rect">
            <a:avLst/>
          </a:prstGeom>
        </p:spPr>
      </p:pic>
      <p:sp>
        <p:nvSpPr>
          <p:cNvPr id="8" name="Text Placeholder 2"/>
          <p:cNvSpPr>
            <a:spLocks noGrp="1"/>
          </p:cNvSpPr>
          <p:nvPr>
            <p:ph type="body" idx="13" hasCustomPrompt="1"/>
          </p:nvPr>
        </p:nvSpPr>
        <p:spPr>
          <a:xfrm>
            <a:off x="4572152" y="1433587"/>
            <a:ext cx="4184727" cy="512998"/>
          </a:xfrm>
        </p:spPr>
        <p:txBody>
          <a:bodyPr anchor="t" anchorCtr="0"/>
          <a:lstStyle>
            <a:lvl1pPr marL="0" indent="0">
              <a:lnSpc>
                <a:spcPct val="90000"/>
              </a:lnSpc>
              <a:spcBef>
                <a:spcPts val="0"/>
              </a:spcBef>
              <a:buNone/>
              <a:defRPr sz="2625" b="1">
                <a:solidFill>
                  <a:schemeClr val="bg1"/>
                </a:solidFill>
                <a:latin typeface="+mj-lt"/>
              </a:defRPr>
            </a:lvl1pPr>
            <a:lvl2pPr marL="408240" indent="0">
              <a:buNone/>
              <a:defRPr sz="1800" b="1"/>
            </a:lvl2pPr>
            <a:lvl3pPr marL="816479" indent="0">
              <a:buNone/>
              <a:defRPr sz="1613" b="1"/>
            </a:lvl3pPr>
            <a:lvl4pPr marL="1224719" indent="0">
              <a:buNone/>
              <a:defRPr sz="1425" b="1"/>
            </a:lvl4pPr>
            <a:lvl5pPr marL="1632959" indent="0">
              <a:buNone/>
              <a:defRPr sz="1425" b="1"/>
            </a:lvl5pPr>
            <a:lvl6pPr marL="2041198" indent="0">
              <a:buNone/>
              <a:defRPr sz="1425" b="1"/>
            </a:lvl6pPr>
            <a:lvl7pPr marL="2449438" indent="0">
              <a:buNone/>
              <a:defRPr sz="1425" b="1"/>
            </a:lvl7pPr>
            <a:lvl8pPr marL="2857677" indent="0">
              <a:buNone/>
              <a:defRPr sz="1425" b="1"/>
            </a:lvl8pPr>
            <a:lvl9pPr marL="3265917" indent="0">
              <a:buNone/>
              <a:defRPr sz="1425" b="1"/>
            </a:lvl9pPr>
          </a:lstStyle>
          <a:p>
            <a:pPr lvl="0"/>
            <a:r>
              <a:rPr lang="en-US" noProof="0" dirty="0" smtClean="0"/>
              <a:t>Click to add title</a:t>
            </a:r>
          </a:p>
        </p:txBody>
      </p:sp>
      <p:sp>
        <p:nvSpPr>
          <p:cNvPr id="2" name="Date Placeholder 1"/>
          <p:cNvSpPr>
            <a:spLocks noGrp="1"/>
          </p:cNvSpPr>
          <p:nvPr>
            <p:ph type="dt" sz="half" idx="14"/>
          </p:nvPr>
        </p:nvSpPr>
        <p:spPr/>
        <p:txBody>
          <a:bodyPr/>
          <a:lstStyle>
            <a:lvl1pPr>
              <a:defRPr>
                <a:solidFill>
                  <a:schemeClr val="bg1"/>
                </a:solidFill>
              </a:defRPr>
            </a:lvl1pPr>
          </a:lstStyle>
          <a:p>
            <a:endParaRPr lang="en-AU" dirty="0"/>
          </a:p>
        </p:txBody>
      </p:sp>
      <p:sp>
        <p:nvSpPr>
          <p:cNvPr id="7" name="Footer Placeholder 6"/>
          <p:cNvSpPr>
            <a:spLocks noGrp="1"/>
          </p:cNvSpPr>
          <p:nvPr>
            <p:ph type="ftr" sz="quarter" idx="15"/>
          </p:nvPr>
        </p:nvSpPr>
        <p:spPr/>
        <p:txBody>
          <a:bodyPr/>
          <a:lstStyle>
            <a:lvl1pPr>
              <a:defRPr>
                <a:solidFill>
                  <a:schemeClr val="bg1"/>
                </a:solidFill>
              </a:defRPr>
            </a:lvl1pPr>
          </a:lstStyle>
          <a:p>
            <a:r>
              <a:rPr lang="en-AU" dirty="0" smtClean="0"/>
              <a:t>Isentia + Amazon Translate</a:t>
            </a:r>
            <a:endParaRPr lang="en-AU" dirty="0"/>
          </a:p>
        </p:txBody>
      </p:sp>
      <p:sp>
        <p:nvSpPr>
          <p:cNvPr id="9" name="Slide Number Placeholder 8"/>
          <p:cNvSpPr>
            <a:spLocks noGrp="1"/>
          </p:cNvSpPr>
          <p:nvPr>
            <p:ph type="sldNum" sz="quarter" idx="16"/>
          </p:nvPr>
        </p:nvSpPr>
        <p:spPr/>
        <p:txBody>
          <a:bodyPr/>
          <a:lstStyle>
            <a:lvl1pPr>
              <a:defRPr>
                <a:solidFill>
                  <a:schemeClr val="bg1"/>
                </a:solidFill>
              </a:defRPr>
            </a:lvl1pPr>
          </a:lstStyle>
          <a:p>
            <a:fld id="{AD606251-D307-4491-9E5E-7D88612B5E59}" type="slidenum">
              <a:rPr lang="en-AU" smtClean="0"/>
              <a:pPr/>
              <a:t>‹#›</a:t>
            </a:fld>
            <a:endParaRPr lang="en-AU" dirty="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74760" y="0"/>
            <a:ext cx="1190931" cy="1110870"/>
          </a:xfrm>
          <a:prstGeom prst="rect">
            <a:avLst/>
          </a:prstGeom>
        </p:spPr>
      </p:pic>
      <p:cxnSp>
        <p:nvCxnSpPr>
          <p:cNvPr id="13" name="Straight Connector 12"/>
          <p:cNvCxnSpPr/>
          <p:nvPr userDrawn="1"/>
        </p:nvCxnSpPr>
        <p:spPr>
          <a:xfrm>
            <a:off x="3179729" y="4764948"/>
            <a:ext cx="539559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7"/>
          </p:nvPr>
        </p:nvSpPr>
        <p:spPr>
          <a:xfrm>
            <a:off x="4572152" y="2075862"/>
            <a:ext cx="4184727" cy="223264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671448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8" y="297"/>
            <a:ext cx="9143702" cy="5143072"/>
          </a:xfrm>
          <a:prstGeom prst="rect">
            <a:avLst/>
          </a:prstGeom>
        </p:spPr>
      </p:pic>
      <p:sp>
        <p:nvSpPr>
          <p:cNvPr id="2" name="Title 1"/>
          <p:cNvSpPr>
            <a:spLocks noGrp="1"/>
          </p:cNvSpPr>
          <p:nvPr>
            <p:ph type="ctrTitle" hasCustomPrompt="1"/>
          </p:nvPr>
        </p:nvSpPr>
        <p:spPr>
          <a:xfrm>
            <a:off x="395524" y="1761754"/>
            <a:ext cx="5399648" cy="314111"/>
          </a:xfrm>
        </p:spPr>
        <p:txBody>
          <a:bodyPr anchor="b" anchorCtr="0"/>
          <a:lstStyle>
            <a:lvl1pPr algn="l">
              <a:lnSpc>
                <a:spcPct val="100000"/>
              </a:lnSpc>
              <a:spcBef>
                <a:spcPts val="0"/>
              </a:spcBef>
              <a:defRPr sz="2100" cap="none" baseline="0">
                <a:solidFill>
                  <a:schemeClr val="accent3"/>
                </a:solidFill>
              </a:defRPr>
            </a:lvl1pPr>
          </a:lstStyle>
          <a:p>
            <a:r>
              <a:rPr lang="en-US" noProof="0" dirty="0" smtClean="0"/>
              <a:t>Thank you.</a:t>
            </a:r>
            <a:endParaRPr lang="en-AU" noProof="0" dirty="0"/>
          </a:p>
        </p:txBody>
      </p:sp>
      <p:sp>
        <p:nvSpPr>
          <p:cNvPr id="3" name="Subtitle 2"/>
          <p:cNvSpPr>
            <a:spLocks noGrp="1"/>
          </p:cNvSpPr>
          <p:nvPr>
            <p:ph type="subTitle" idx="1" hasCustomPrompt="1"/>
          </p:nvPr>
        </p:nvSpPr>
        <p:spPr>
          <a:xfrm>
            <a:off x="395524" y="2401452"/>
            <a:ext cx="5399648" cy="1817290"/>
          </a:xfrm>
        </p:spPr>
        <p:txBody>
          <a:bodyPr/>
          <a:lstStyle>
            <a:lvl1pPr marL="0" indent="0" algn="l">
              <a:lnSpc>
                <a:spcPct val="95000"/>
              </a:lnSpc>
              <a:spcBef>
                <a:spcPts val="0"/>
              </a:spcBef>
              <a:buNone/>
              <a:defRPr sz="1350">
                <a:solidFill>
                  <a:schemeClr val="bg1"/>
                </a:solidFill>
              </a:defRPr>
            </a:lvl1pPr>
            <a:lvl2pPr marL="408240" indent="0" algn="ctr">
              <a:buNone/>
              <a:defRPr>
                <a:solidFill>
                  <a:schemeClr val="tx1">
                    <a:tint val="75000"/>
                  </a:schemeClr>
                </a:solidFill>
              </a:defRPr>
            </a:lvl2pPr>
            <a:lvl3pPr marL="816479" indent="0" algn="ctr">
              <a:buNone/>
              <a:defRPr>
                <a:solidFill>
                  <a:schemeClr val="tx1">
                    <a:tint val="75000"/>
                  </a:schemeClr>
                </a:solidFill>
              </a:defRPr>
            </a:lvl3pPr>
            <a:lvl4pPr marL="1224719" indent="0" algn="ctr">
              <a:buNone/>
              <a:defRPr>
                <a:solidFill>
                  <a:schemeClr val="tx1">
                    <a:tint val="75000"/>
                  </a:schemeClr>
                </a:solidFill>
              </a:defRPr>
            </a:lvl4pPr>
            <a:lvl5pPr marL="1632959" indent="0" algn="ctr">
              <a:buNone/>
              <a:defRPr>
                <a:solidFill>
                  <a:schemeClr val="tx1">
                    <a:tint val="75000"/>
                  </a:schemeClr>
                </a:solidFill>
              </a:defRPr>
            </a:lvl5pPr>
            <a:lvl6pPr marL="2041198" indent="0" algn="ctr">
              <a:buNone/>
              <a:defRPr>
                <a:solidFill>
                  <a:schemeClr val="tx1">
                    <a:tint val="75000"/>
                  </a:schemeClr>
                </a:solidFill>
              </a:defRPr>
            </a:lvl6pPr>
            <a:lvl7pPr marL="2449438" indent="0" algn="ctr">
              <a:buNone/>
              <a:defRPr>
                <a:solidFill>
                  <a:schemeClr val="tx1">
                    <a:tint val="75000"/>
                  </a:schemeClr>
                </a:solidFill>
              </a:defRPr>
            </a:lvl7pPr>
            <a:lvl8pPr marL="2857677" indent="0" algn="ctr">
              <a:buNone/>
              <a:defRPr>
                <a:solidFill>
                  <a:schemeClr val="tx1">
                    <a:tint val="75000"/>
                  </a:schemeClr>
                </a:solidFill>
              </a:defRPr>
            </a:lvl8pPr>
            <a:lvl9pPr marL="3265917" indent="0" algn="ctr">
              <a:buNone/>
              <a:defRPr>
                <a:solidFill>
                  <a:schemeClr val="tx1">
                    <a:tint val="75000"/>
                  </a:schemeClr>
                </a:solidFill>
              </a:defRPr>
            </a:lvl9pPr>
          </a:lstStyle>
          <a:p>
            <a:r>
              <a:rPr lang="en-US" noProof="0" dirty="0" smtClean="0"/>
              <a:t>Contact details</a:t>
            </a:r>
            <a:endParaRPr lang="en-AU" noProof="0" dirty="0"/>
          </a:p>
        </p:txBody>
      </p:sp>
      <p:sp>
        <p:nvSpPr>
          <p:cNvPr id="13" name="TextBox 12"/>
          <p:cNvSpPr txBox="1"/>
          <p:nvPr userDrawn="1"/>
        </p:nvSpPr>
        <p:spPr>
          <a:xfrm>
            <a:off x="395524" y="4627833"/>
            <a:ext cx="793435" cy="173104"/>
          </a:xfrm>
          <a:prstGeom prst="rect">
            <a:avLst/>
          </a:prstGeom>
          <a:noFill/>
        </p:spPr>
        <p:txBody>
          <a:bodyPr wrap="none" lIns="0" tIns="0" rIns="0" bIns="0" rtlCol="0">
            <a:noAutofit/>
          </a:bodyPr>
          <a:lstStyle/>
          <a:p>
            <a:r>
              <a:rPr lang="en-AU" sz="1125" b="1" dirty="0" smtClean="0">
                <a:solidFill>
                  <a:schemeClr val="accent3"/>
                </a:solidFill>
              </a:rPr>
              <a:t>isentia.com</a:t>
            </a:r>
            <a:endParaRPr lang="en-AU" sz="1125" b="1" dirty="0">
              <a:solidFill>
                <a:schemeClr val="accent3"/>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74760" y="0"/>
            <a:ext cx="1190931" cy="1110870"/>
          </a:xfrm>
          <a:prstGeom prst="rect">
            <a:avLst/>
          </a:prstGeom>
        </p:spPr>
      </p:pic>
    </p:spTree>
    <p:extLst>
      <p:ext uri="{BB962C8B-B14F-4D97-AF65-F5344CB8AC3E}">
        <p14:creationId xmlns:p14="http://schemas.microsoft.com/office/powerpoint/2010/main" val="3681421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36764" b="6986"/>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smtClean="0"/>
              <a:t>CLICK TO EDIT MASTER TEXT STYLES</a:t>
            </a:r>
            <a:endParaRPr lang="en-US" dirty="0"/>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smtClean="0"/>
              <a:t>CLICK TO EDIT MASTER TEXT STYLES</a:t>
            </a:r>
            <a:endParaRPr lang="en-US" dirty="0"/>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2.xml"/><Relationship Id="rId10" Type="http://schemas.openxmlformats.org/officeDocument/2006/relationships/image" Target="../media/image6.png"/><Relationship Id="rId11" Type="http://schemas.openxmlformats.org/officeDocument/2006/relationships/image" Target="../media/image7.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1847640"/>
      </p:ext>
    </p:extLst>
  </p:cSld>
  <p:clrMap bg1="dk1" tx1="lt1" bg2="dk2" tx2="lt2" accent1="accent1" accent2="accent2" accent3="accent3" accent4="accent4" accent5="accent5" accent6="accent6" hlink="hlink" folHlink="folHlink"/>
  <p:sldLayoutIdLst>
    <p:sldLayoutId id="2147483853" r:id="rId1"/>
    <p:sldLayoutId id="2147483858" r:id="rId2"/>
    <p:sldLayoutId id="2147483893"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03" r:id="rId13"/>
    <p:sldLayoutId id="2147483980" r:id="rId14"/>
  </p:sldLayoutIdLs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7574760" y="0"/>
            <a:ext cx="1190931" cy="1110870"/>
          </a:xfrm>
          <a:prstGeom prst="rect">
            <a:avLst/>
          </a:prstGeom>
        </p:spPr>
      </p:pic>
      <p:cxnSp>
        <p:nvCxnSpPr>
          <p:cNvPr id="9" name="Straight Connector 8"/>
          <p:cNvCxnSpPr/>
          <p:nvPr userDrawn="1"/>
        </p:nvCxnSpPr>
        <p:spPr>
          <a:xfrm>
            <a:off x="3179729" y="4764948"/>
            <a:ext cx="539559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8765691" y="4426659"/>
            <a:ext cx="378309" cy="338290"/>
          </a:xfrm>
          <a:prstGeom prst="rect">
            <a:avLst/>
          </a:prstGeom>
        </p:spPr>
      </p:pic>
      <p:sp>
        <p:nvSpPr>
          <p:cNvPr id="2" name="Title Placeholder 1"/>
          <p:cNvSpPr>
            <a:spLocks noGrp="1"/>
          </p:cNvSpPr>
          <p:nvPr>
            <p:ph type="title"/>
          </p:nvPr>
        </p:nvSpPr>
        <p:spPr>
          <a:xfrm>
            <a:off x="394861" y="424228"/>
            <a:ext cx="6074604" cy="567072"/>
          </a:xfrm>
          <a:prstGeom prst="rect">
            <a:avLst/>
          </a:prstGeom>
        </p:spPr>
        <p:txBody>
          <a:bodyPr vert="horz" lIns="0" tIns="0" rIns="0" bIns="0" rtlCol="0" anchor="b" anchorCtr="0">
            <a:noAutofit/>
          </a:bodyPr>
          <a:lstStyle/>
          <a:p>
            <a:r>
              <a:rPr lang="en-US" noProof="0" dirty="0" smtClean="0"/>
              <a:t>Click to edit Master title style</a:t>
            </a:r>
            <a:endParaRPr lang="en-AU" noProof="0" dirty="0"/>
          </a:p>
        </p:txBody>
      </p:sp>
      <p:sp>
        <p:nvSpPr>
          <p:cNvPr id="3" name="Text Placeholder 2"/>
          <p:cNvSpPr>
            <a:spLocks noGrp="1"/>
          </p:cNvSpPr>
          <p:nvPr>
            <p:ph type="body" idx="1"/>
          </p:nvPr>
        </p:nvSpPr>
        <p:spPr>
          <a:xfrm>
            <a:off x="394861" y="1645730"/>
            <a:ext cx="8180467" cy="2632195"/>
          </a:xfrm>
          <a:prstGeom prst="rect">
            <a:avLst/>
          </a:prstGeom>
        </p:spPr>
        <p:txBody>
          <a:bodyPr vert="horz"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AU" noProof="0" dirty="0"/>
          </a:p>
        </p:txBody>
      </p:sp>
      <p:sp>
        <p:nvSpPr>
          <p:cNvPr id="4" name="Date Placeholder 3"/>
          <p:cNvSpPr>
            <a:spLocks noGrp="1"/>
          </p:cNvSpPr>
          <p:nvPr>
            <p:ph type="dt" sz="half" idx="2"/>
          </p:nvPr>
        </p:nvSpPr>
        <p:spPr>
          <a:xfrm>
            <a:off x="394861" y="4808571"/>
            <a:ext cx="2699824" cy="135095"/>
          </a:xfrm>
          <a:prstGeom prst="rect">
            <a:avLst/>
          </a:prstGeom>
        </p:spPr>
        <p:txBody>
          <a:bodyPr vert="horz" lIns="0" tIns="0" rIns="0" bIns="0" rtlCol="0" anchor="b" anchorCtr="0"/>
          <a:lstStyle>
            <a:lvl1pPr algn="l">
              <a:defRPr sz="900">
                <a:solidFill>
                  <a:schemeClr val="tx1"/>
                </a:solidFill>
              </a:defRPr>
            </a:lvl1pPr>
          </a:lstStyle>
          <a:p>
            <a:endParaRPr lang="en-AU" dirty="0"/>
          </a:p>
        </p:txBody>
      </p:sp>
      <p:sp>
        <p:nvSpPr>
          <p:cNvPr id="5" name="Footer Placeholder 4"/>
          <p:cNvSpPr>
            <a:spLocks noGrp="1"/>
          </p:cNvSpPr>
          <p:nvPr>
            <p:ph type="ftr" sz="quarter" idx="3"/>
          </p:nvPr>
        </p:nvSpPr>
        <p:spPr>
          <a:xfrm>
            <a:off x="394861" y="4650432"/>
            <a:ext cx="2699824" cy="135095"/>
          </a:xfrm>
          <a:prstGeom prst="rect">
            <a:avLst/>
          </a:prstGeom>
        </p:spPr>
        <p:txBody>
          <a:bodyPr vert="horz" lIns="0" tIns="0" rIns="0" bIns="0" rtlCol="0" anchor="b" anchorCtr="0"/>
          <a:lstStyle>
            <a:lvl1pPr algn="l">
              <a:defRPr sz="900" b="1">
                <a:solidFill>
                  <a:schemeClr val="accent1"/>
                </a:solidFill>
              </a:defRPr>
            </a:lvl1pPr>
          </a:lstStyle>
          <a:p>
            <a:r>
              <a:rPr lang="en-AU" dirty="0" smtClean="0"/>
              <a:t>Isentia + Amazon Translate</a:t>
            </a:r>
            <a:endParaRPr lang="en-AU" dirty="0"/>
          </a:p>
        </p:txBody>
      </p:sp>
      <p:sp>
        <p:nvSpPr>
          <p:cNvPr id="6" name="Slide Number Placeholder 5"/>
          <p:cNvSpPr>
            <a:spLocks noGrp="1"/>
          </p:cNvSpPr>
          <p:nvPr>
            <p:ph type="sldNum" sz="quarter" idx="4"/>
          </p:nvPr>
        </p:nvSpPr>
        <p:spPr>
          <a:xfrm>
            <a:off x="8765691" y="4458882"/>
            <a:ext cx="378309" cy="273844"/>
          </a:xfrm>
          <a:prstGeom prst="rect">
            <a:avLst/>
          </a:prstGeom>
        </p:spPr>
        <p:txBody>
          <a:bodyPr vert="horz" lIns="0" tIns="0" rIns="0" bIns="0" rtlCol="0" anchor="ctr"/>
          <a:lstStyle>
            <a:lvl1pPr algn="l">
              <a:defRPr sz="1875" b="1">
                <a:solidFill>
                  <a:schemeClr val="accent3"/>
                </a:solidFill>
              </a:defRPr>
            </a:lvl1pPr>
          </a:lstStyle>
          <a:p>
            <a:fld id="{AD606251-D307-4491-9E5E-7D88612B5E59}" type="slidenum">
              <a:rPr lang="en-AU" smtClean="0"/>
              <a:pPr/>
              <a:t>‹#›</a:t>
            </a:fld>
            <a:endParaRPr lang="en-AU" dirty="0"/>
          </a:p>
        </p:txBody>
      </p:sp>
    </p:spTree>
    <p:extLst>
      <p:ext uri="{BB962C8B-B14F-4D97-AF65-F5344CB8AC3E}">
        <p14:creationId xmlns:p14="http://schemas.microsoft.com/office/powerpoint/2010/main" val="2774598168"/>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Lst>
  <p:hf hdr="0" dt="0"/>
  <p:txStyles>
    <p:titleStyle>
      <a:lvl1pPr algn="l" defTabSz="816479" rtl="0" eaLnBrk="1" latinLnBrk="0" hangingPunct="1">
        <a:lnSpc>
          <a:spcPct val="80000"/>
        </a:lnSpc>
        <a:spcBef>
          <a:spcPct val="0"/>
        </a:spcBef>
        <a:buNone/>
        <a:defRPr sz="2250" b="1" kern="1200" cap="all" baseline="0">
          <a:solidFill>
            <a:schemeClr val="accent3"/>
          </a:solidFill>
          <a:latin typeface="+mj-lt"/>
          <a:ea typeface="+mj-ea"/>
          <a:cs typeface="+mj-cs"/>
        </a:defRPr>
      </a:lvl1pPr>
    </p:titleStyle>
    <p:bodyStyle>
      <a:lvl1pPr marL="135000" indent="-135000" algn="l" defTabSz="816479" rtl="0" eaLnBrk="1" latinLnBrk="0" hangingPunct="1">
        <a:spcBef>
          <a:spcPts val="450"/>
        </a:spcBef>
        <a:buClr>
          <a:schemeClr val="accent3"/>
        </a:buClr>
        <a:buFont typeface="Arial" panose="020B0604020202020204" pitchFamily="34" charset="0"/>
        <a:buChar char="•"/>
        <a:defRPr sz="1200" kern="1200">
          <a:solidFill>
            <a:schemeClr val="tx1"/>
          </a:solidFill>
          <a:latin typeface="+mn-lt"/>
          <a:ea typeface="+mn-ea"/>
          <a:cs typeface="+mn-cs"/>
        </a:defRPr>
      </a:lvl1pPr>
      <a:lvl2pPr marL="270000" indent="-135000" algn="l" defTabSz="816479" rtl="0" eaLnBrk="1" latinLnBrk="0" hangingPunct="1">
        <a:spcBef>
          <a:spcPts val="225"/>
        </a:spcBef>
        <a:buFont typeface="Arial" panose="020B0604020202020204" pitchFamily="34" charset="0"/>
        <a:buChar char="‒"/>
        <a:defRPr sz="1200" kern="1200">
          <a:solidFill>
            <a:schemeClr val="tx1"/>
          </a:solidFill>
          <a:latin typeface="+mn-lt"/>
          <a:ea typeface="+mn-ea"/>
          <a:cs typeface="+mn-cs"/>
        </a:defRPr>
      </a:lvl2pPr>
      <a:lvl3pPr marL="405000" indent="-135000" algn="l" defTabSz="816479" rtl="0" eaLnBrk="1" latinLnBrk="0" hangingPunct="1">
        <a:spcBef>
          <a:spcPts val="225"/>
        </a:spcBef>
        <a:buFont typeface="Arial" panose="020B0604020202020204" pitchFamily="34" charset="0"/>
        <a:buChar char="‒"/>
        <a:defRPr sz="1200" kern="1200">
          <a:solidFill>
            <a:schemeClr val="tx1"/>
          </a:solidFill>
          <a:latin typeface="+mn-lt"/>
          <a:ea typeface="+mn-ea"/>
          <a:cs typeface="+mn-cs"/>
        </a:defRPr>
      </a:lvl3pPr>
      <a:lvl4pPr marL="540000" indent="-135000" algn="l" defTabSz="816479" rtl="0" eaLnBrk="1" latinLnBrk="0" hangingPunct="1">
        <a:spcBef>
          <a:spcPts val="225"/>
        </a:spcBef>
        <a:buFont typeface="Arial" panose="020B0604020202020204" pitchFamily="34" charset="0"/>
        <a:buChar char="‒"/>
        <a:defRPr sz="1200" kern="1200">
          <a:solidFill>
            <a:schemeClr val="tx1"/>
          </a:solidFill>
          <a:latin typeface="+mn-lt"/>
          <a:ea typeface="+mn-ea"/>
          <a:cs typeface="+mn-cs"/>
        </a:defRPr>
      </a:lvl4pPr>
      <a:lvl5pPr marL="675000" indent="-135000" algn="l" defTabSz="816479" rtl="0" eaLnBrk="1" latinLnBrk="0" hangingPunct="1">
        <a:spcBef>
          <a:spcPts val="225"/>
        </a:spcBef>
        <a:buFont typeface="Arial" panose="020B0604020202020204" pitchFamily="34" charset="0"/>
        <a:buChar char="‒"/>
        <a:defRPr sz="1200" kern="1200">
          <a:solidFill>
            <a:schemeClr val="tx1"/>
          </a:solidFill>
          <a:latin typeface="+mn-lt"/>
          <a:ea typeface="+mn-ea"/>
          <a:cs typeface="+mn-cs"/>
        </a:defRPr>
      </a:lvl5pPr>
      <a:lvl6pPr marL="2245318" indent="-204120" algn="l" defTabSz="8164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3557" indent="-204120" algn="l" defTabSz="8164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1797" indent="-204120" algn="l" defTabSz="8164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70037" indent="-204120" algn="l" defTabSz="8164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816479" rtl="0" eaLnBrk="1" latinLnBrk="0" hangingPunct="1">
        <a:defRPr sz="1613" kern="1200">
          <a:solidFill>
            <a:schemeClr val="tx1"/>
          </a:solidFill>
          <a:latin typeface="+mn-lt"/>
          <a:ea typeface="+mn-ea"/>
          <a:cs typeface="+mn-cs"/>
        </a:defRPr>
      </a:lvl1pPr>
      <a:lvl2pPr marL="408240" algn="l" defTabSz="816479" rtl="0" eaLnBrk="1" latinLnBrk="0" hangingPunct="1">
        <a:defRPr sz="1613" kern="1200">
          <a:solidFill>
            <a:schemeClr val="tx1"/>
          </a:solidFill>
          <a:latin typeface="+mn-lt"/>
          <a:ea typeface="+mn-ea"/>
          <a:cs typeface="+mn-cs"/>
        </a:defRPr>
      </a:lvl2pPr>
      <a:lvl3pPr marL="816479" algn="l" defTabSz="816479" rtl="0" eaLnBrk="1" latinLnBrk="0" hangingPunct="1">
        <a:defRPr sz="1613" kern="1200">
          <a:solidFill>
            <a:schemeClr val="tx1"/>
          </a:solidFill>
          <a:latin typeface="+mn-lt"/>
          <a:ea typeface="+mn-ea"/>
          <a:cs typeface="+mn-cs"/>
        </a:defRPr>
      </a:lvl3pPr>
      <a:lvl4pPr marL="1224719" algn="l" defTabSz="816479" rtl="0" eaLnBrk="1" latinLnBrk="0" hangingPunct="1">
        <a:defRPr sz="1613" kern="1200">
          <a:solidFill>
            <a:schemeClr val="tx1"/>
          </a:solidFill>
          <a:latin typeface="+mn-lt"/>
          <a:ea typeface="+mn-ea"/>
          <a:cs typeface="+mn-cs"/>
        </a:defRPr>
      </a:lvl4pPr>
      <a:lvl5pPr marL="1632959" algn="l" defTabSz="816479" rtl="0" eaLnBrk="1" latinLnBrk="0" hangingPunct="1">
        <a:defRPr sz="1613" kern="1200">
          <a:solidFill>
            <a:schemeClr val="tx1"/>
          </a:solidFill>
          <a:latin typeface="+mn-lt"/>
          <a:ea typeface="+mn-ea"/>
          <a:cs typeface="+mn-cs"/>
        </a:defRPr>
      </a:lvl5pPr>
      <a:lvl6pPr marL="2041198" algn="l" defTabSz="816479" rtl="0" eaLnBrk="1" latinLnBrk="0" hangingPunct="1">
        <a:defRPr sz="1613" kern="1200">
          <a:solidFill>
            <a:schemeClr val="tx1"/>
          </a:solidFill>
          <a:latin typeface="+mn-lt"/>
          <a:ea typeface="+mn-ea"/>
          <a:cs typeface="+mn-cs"/>
        </a:defRPr>
      </a:lvl6pPr>
      <a:lvl7pPr marL="2449438" algn="l" defTabSz="816479" rtl="0" eaLnBrk="1" latinLnBrk="0" hangingPunct="1">
        <a:defRPr sz="1613" kern="1200">
          <a:solidFill>
            <a:schemeClr val="tx1"/>
          </a:solidFill>
          <a:latin typeface="+mn-lt"/>
          <a:ea typeface="+mn-ea"/>
          <a:cs typeface="+mn-cs"/>
        </a:defRPr>
      </a:lvl7pPr>
      <a:lvl8pPr marL="2857677" algn="l" defTabSz="816479" rtl="0" eaLnBrk="1" latinLnBrk="0" hangingPunct="1">
        <a:defRPr sz="1613" kern="1200">
          <a:solidFill>
            <a:schemeClr val="tx1"/>
          </a:solidFill>
          <a:latin typeface="+mn-lt"/>
          <a:ea typeface="+mn-ea"/>
          <a:cs typeface="+mn-cs"/>
        </a:defRPr>
      </a:lvl8pPr>
      <a:lvl9pPr marL="3265917" algn="l" defTabSz="816479" rtl="0" eaLnBrk="1" latinLnBrk="0" hangingPunct="1">
        <a:defRPr sz="1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tiff"/><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2" y="134350"/>
            <a:ext cx="7892716" cy="4353744"/>
          </a:xfrm>
          <a:prstGeom prst="rect">
            <a:avLst/>
          </a:prstGeom>
        </p:spPr>
      </p:pic>
    </p:spTree>
    <p:extLst>
      <p:ext uri="{BB962C8B-B14F-4D97-AF65-F5344CB8AC3E}">
        <p14:creationId xmlns:p14="http://schemas.microsoft.com/office/powerpoint/2010/main" val="2141238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1" y="0"/>
            <a:ext cx="9143999" cy="5143500"/>
          </a:xfrm>
          <a:prstGeom prst="rect">
            <a:avLst/>
          </a:prstGeom>
          <a:noFill/>
          <a:ln w="381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endParaRPr lang="en-US" dirty="0">
              <a:solidFill>
                <a:prstClr val="white"/>
              </a:solidFill>
            </a:endParaRPr>
          </a:p>
        </p:txBody>
      </p:sp>
      <p:grpSp>
        <p:nvGrpSpPr>
          <p:cNvPr id="425" name="Group 424"/>
          <p:cNvGrpSpPr/>
          <p:nvPr/>
        </p:nvGrpSpPr>
        <p:grpSpPr>
          <a:xfrm>
            <a:off x="458573" y="137380"/>
            <a:ext cx="8267227" cy="4548281"/>
            <a:chOff x="611430" y="183173"/>
            <a:chExt cx="11022969" cy="6064375"/>
          </a:xfrm>
        </p:grpSpPr>
        <p:sp>
          <p:nvSpPr>
            <p:cNvPr id="426" name="Rectangle 425"/>
            <p:cNvSpPr/>
            <p:nvPr/>
          </p:nvSpPr>
          <p:spPr>
            <a:xfrm>
              <a:off x="4052521" y="3469579"/>
              <a:ext cx="2067230" cy="1452803"/>
            </a:xfrm>
            <a:prstGeom prst="rect">
              <a:avLst/>
            </a:prstGeom>
            <a:solidFill>
              <a:sysClr val="windowText" lastClr="000000">
                <a:lumMod val="75000"/>
                <a:lumOff val="25000"/>
              </a:sysClr>
            </a:solidFill>
            <a:ln w="6350" cap="flat" cmpd="sng" algn="ctr">
              <a:solidFill>
                <a:sysClr val="windowText" lastClr="000000"/>
              </a:solidFill>
              <a:prstDash val="sysDash"/>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dirty="0" smtClean="0">
                <a:ln>
                  <a:noFill/>
                </a:ln>
                <a:solidFill>
                  <a:prstClr val="white"/>
                </a:solidFill>
                <a:effectLst/>
                <a:uLnTx/>
                <a:uFillTx/>
                <a:latin typeface="Calibri" panose="020F0502020204030204"/>
                <a:ea typeface=""/>
                <a:cs typeface=""/>
              </a:endParaRPr>
            </a:p>
          </p:txBody>
        </p:sp>
        <p:grpSp>
          <p:nvGrpSpPr>
            <p:cNvPr id="427" name="Group 426"/>
            <p:cNvGrpSpPr/>
            <p:nvPr/>
          </p:nvGrpSpPr>
          <p:grpSpPr>
            <a:xfrm>
              <a:off x="4094475" y="3556137"/>
              <a:ext cx="1193003" cy="1101908"/>
              <a:chOff x="2568732" y="689421"/>
              <a:chExt cx="894752" cy="826431"/>
            </a:xfrm>
          </p:grpSpPr>
          <p:pic>
            <p:nvPicPr>
              <p:cNvPr id="484" name="Picture 4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425" y="689421"/>
                <a:ext cx="521366" cy="625640"/>
              </a:xfrm>
              <a:prstGeom prst="rect">
                <a:avLst/>
              </a:prstGeom>
            </p:spPr>
          </p:pic>
          <p:sp>
            <p:nvSpPr>
              <p:cNvPr id="485" name="TextBox 484"/>
              <p:cNvSpPr txBox="1"/>
              <p:nvPr/>
            </p:nvSpPr>
            <p:spPr>
              <a:xfrm>
                <a:off x="2568732" y="1360220"/>
                <a:ext cx="894752" cy="155632"/>
              </a:xfrm>
              <a:prstGeom prst="rect">
                <a:avLst/>
              </a:prstGeom>
              <a:noFill/>
            </p:spPr>
            <p:txBody>
              <a:bodyPr wrap="square" lIns="0" tIns="0" rIns="0" bIns="0" rtlCol="0" anchor="t">
                <a:no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latin typeface="Calibri" panose="020F0502020204030204"/>
                  </a:rPr>
                  <a:t>Amazon API Gateway</a:t>
                </a:r>
                <a:endParaRPr kumimoji="0" lang="en-US" sz="1800" b="1" i="0" u="none" strike="noStrike" kern="0" cap="none" spc="0" normalizeH="0" baseline="0" noProof="0" dirty="0" smtClean="0">
                  <a:ln>
                    <a:noFill/>
                  </a:ln>
                  <a:solidFill>
                    <a:prstClr val="white"/>
                  </a:solidFill>
                  <a:effectLst/>
                  <a:uLnTx/>
                  <a:uFillTx/>
                  <a:latin typeface="Calibri" panose="020F0502020204030204"/>
                </a:endParaRPr>
              </a:p>
            </p:txBody>
          </p:sp>
        </p:grpSp>
        <p:grpSp>
          <p:nvGrpSpPr>
            <p:cNvPr id="428" name="Group 427"/>
            <p:cNvGrpSpPr/>
            <p:nvPr/>
          </p:nvGrpSpPr>
          <p:grpSpPr>
            <a:xfrm>
              <a:off x="7864879" y="5150905"/>
              <a:ext cx="1193003" cy="1074713"/>
              <a:chOff x="5609385" y="2100627"/>
              <a:chExt cx="894752" cy="806035"/>
            </a:xfrm>
          </p:grpSpPr>
          <p:pic>
            <p:nvPicPr>
              <p:cNvPr id="482" name="Picture 4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027" y="2100627"/>
                <a:ext cx="543466" cy="601994"/>
              </a:xfrm>
              <a:prstGeom prst="rect">
                <a:avLst/>
              </a:prstGeom>
            </p:spPr>
          </p:pic>
          <p:sp>
            <p:nvSpPr>
              <p:cNvPr id="483" name="TextBox 482"/>
              <p:cNvSpPr txBox="1"/>
              <p:nvPr/>
            </p:nvSpPr>
            <p:spPr>
              <a:xfrm>
                <a:off x="5609385" y="2751030"/>
                <a:ext cx="894752" cy="155632"/>
              </a:xfrm>
              <a:prstGeom prst="rect">
                <a:avLst/>
              </a:prstGeom>
              <a:noFill/>
            </p:spPr>
            <p:txBody>
              <a:bodyPr wrap="square" lIns="0" tIns="0" rIns="0" bIns="0" rtlCol="0" anchor="t">
                <a:no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latin typeface="Calibri" panose="020F0502020204030204"/>
                  </a:rPr>
                  <a:t>Amazon</a:t>
                </a:r>
                <a:br>
                  <a:rPr kumimoji="0" lang="en-US" sz="1000" b="1" i="0" u="none" strike="noStrike" kern="0" cap="none" spc="0" normalizeH="0" baseline="0" noProof="0" dirty="0" smtClean="0">
                    <a:ln>
                      <a:noFill/>
                    </a:ln>
                    <a:solidFill>
                      <a:prstClr val="white"/>
                    </a:solidFill>
                    <a:effectLst/>
                    <a:uLnTx/>
                    <a:uFillTx/>
                    <a:latin typeface="Calibri" panose="020F0502020204030204"/>
                  </a:rPr>
                </a:br>
                <a:r>
                  <a:rPr kumimoji="0" lang="en-US" sz="1000" b="1" i="0" u="none" strike="noStrike" kern="0" cap="none" spc="0" normalizeH="0" baseline="0" noProof="0" dirty="0" err="1" smtClean="0">
                    <a:ln>
                      <a:noFill/>
                    </a:ln>
                    <a:solidFill>
                      <a:prstClr val="white"/>
                    </a:solidFill>
                    <a:effectLst/>
                    <a:uLnTx/>
                    <a:uFillTx/>
                    <a:latin typeface="Calibri" panose="020F0502020204030204"/>
                  </a:rPr>
                  <a:t>DynamoDB</a:t>
                </a:r>
                <a:endParaRPr kumimoji="0" lang="en-US" sz="1800" b="1" i="0" u="none" strike="noStrike" kern="0" cap="none" spc="0" normalizeH="0" baseline="0" noProof="0" dirty="0" smtClean="0">
                  <a:ln>
                    <a:noFill/>
                  </a:ln>
                  <a:solidFill>
                    <a:prstClr val="white"/>
                  </a:solidFill>
                  <a:effectLst/>
                  <a:uLnTx/>
                  <a:uFillTx/>
                  <a:latin typeface="Calibri" panose="020F0502020204030204"/>
                </a:endParaRPr>
              </a:p>
            </p:txBody>
          </p:sp>
        </p:grpSp>
        <p:cxnSp>
          <p:nvCxnSpPr>
            <p:cNvPr id="429" name="Straight Arrow Connector 428"/>
            <p:cNvCxnSpPr>
              <a:endCxn id="443" idx="1"/>
            </p:cNvCxnSpPr>
            <p:nvPr/>
          </p:nvCxnSpPr>
          <p:spPr>
            <a:xfrm>
              <a:off x="6119751" y="4195981"/>
              <a:ext cx="1979317" cy="1356253"/>
            </a:xfrm>
            <a:prstGeom prst="straightConnector1">
              <a:avLst/>
            </a:prstGeom>
            <a:noFill/>
            <a:ln w="12700" cap="flat" cmpd="sng" algn="ctr">
              <a:solidFill>
                <a:sysClr val="window" lastClr="FFFFFF">
                  <a:lumMod val="65000"/>
                </a:sysClr>
              </a:solidFill>
              <a:prstDash val="solid"/>
              <a:miter lim="800000"/>
              <a:tailEnd type="none"/>
            </a:ln>
            <a:effectLst/>
          </p:spPr>
        </p:cxnSp>
        <p:sp>
          <p:nvSpPr>
            <p:cNvPr id="430" name="TextBox 429"/>
            <p:cNvSpPr txBox="1"/>
            <p:nvPr/>
          </p:nvSpPr>
          <p:spPr>
            <a:xfrm rot="2054080">
              <a:off x="6361354" y="4951268"/>
              <a:ext cx="1458092" cy="307776"/>
            </a:xfrm>
            <a:prstGeom prst="rect">
              <a:avLst/>
            </a:prstGeom>
            <a:noFill/>
          </p:spPr>
          <p:txBody>
            <a:bodyPr wrap="none" rtlCol="0">
              <a:sp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panose="020F0502020204030204"/>
                </a:rPr>
                <a:t>cached translations</a:t>
              </a:r>
            </a:p>
          </p:txBody>
        </p:sp>
        <p:pic>
          <p:nvPicPr>
            <p:cNvPr id="431" name="Picture 4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6371" y="3541295"/>
              <a:ext cx="975360" cy="975360"/>
            </a:xfrm>
            <a:prstGeom prst="rect">
              <a:avLst/>
            </a:prstGeom>
          </p:spPr>
        </p:pic>
        <p:sp>
          <p:nvSpPr>
            <p:cNvPr id="432" name="TextBox 431"/>
            <p:cNvSpPr txBox="1"/>
            <p:nvPr/>
          </p:nvSpPr>
          <p:spPr>
            <a:xfrm>
              <a:off x="1812053" y="4651176"/>
              <a:ext cx="1438656" cy="207264"/>
            </a:xfrm>
            <a:prstGeom prst="rect">
              <a:avLst/>
            </a:prstGeom>
            <a:noFill/>
          </p:spPr>
          <p:txBody>
            <a:bodyPr wrap="square" lIns="0" tIns="0" rIns="0" bIns="0" rtlCol="0">
              <a:no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Helvetica Neue"/>
                  <a:cs typeface="Helvetica Neue"/>
                </a:rPr>
                <a:t>Client Browser</a:t>
              </a:r>
            </a:p>
          </p:txBody>
        </p:sp>
        <p:cxnSp>
          <p:nvCxnSpPr>
            <p:cNvPr id="433" name="Straight Arrow Connector 432"/>
            <p:cNvCxnSpPr/>
            <p:nvPr/>
          </p:nvCxnSpPr>
          <p:spPr>
            <a:xfrm flipH="1" flipV="1">
              <a:off x="1970453" y="2684282"/>
              <a:ext cx="573599" cy="785297"/>
            </a:xfrm>
            <a:prstGeom prst="straightConnector1">
              <a:avLst/>
            </a:prstGeom>
            <a:noFill/>
            <a:ln w="12700" cap="flat" cmpd="sng" algn="ctr">
              <a:solidFill>
                <a:sysClr val="window" lastClr="FFFFFF">
                  <a:lumMod val="65000"/>
                </a:sysClr>
              </a:solidFill>
              <a:prstDash val="solid"/>
              <a:miter lim="800000"/>
              <a:headEnd type="none"/>
              <a:tailEnd type="none"/>
            </a:ln>
            <a:effectLst/>
          </p:spPr>
        </p:cxnSp>
        <p:grpSp>
          <p:nvGrpSpPr>
            <p:cNvPr id="434" name="Group 433"/>
            <p:cNvGrpSpPr/>
            <p:nvPr/>
          </p:nvGrpSpPr>
          <p:grpSpPr>
            <a:xfrm>
              <a:off x="4181816" y="1942740"/>
              <a:ext cx="975360" cy="1114085"/>
              <a:chOff x="2200481" y="2899375"/>
              <a:chExt cx="731520" cy="835564"/>
            </a:xfrm>
          </p:grpSpPr>
          <p:pic>
            <p:nvPicPr>
              <p:cNvPr id="480" name="Picture 4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3851" y="2899375"/>
                <a:ext cx="544780" cy="653098"/>
              </a:xfrm>
              <a:prstGeom prst="rect">
                <a:avLst/>
              </a:prstGeom>
            </p:spPr>
          </p:pic>
          <p:sp>
            <p:nvSpPr>
              <p:cNvPr id="481" name="TextBox 480"/>
              <p:cNvSpPr txBox="1"/>
              <p:nvPr/>
            </p:nvSpPr>
            <p:spPr>
              <a:xfrm>
                <a:off x="2200481" y="3579307"/>
                <a:ext cx="731520" cy="155632"/>
              </a:xfrm>
              <a:prstGeom prst="rect">
                <a:avLst/>
              </a:prstGeom>
              <a:noFill/>
            </p:spPr>
            <p:txBody>
              <a:bodyPr wrap="square" lIns="0" tIns="0" rIns="0" bIns="0" rtlCol="0" anchor="t">
                <a:no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latin typeface="Calibri" panose="020F0502020204030204"/>
                  </a:rPr>
                  <a:t>Amazon </a:t>
                </a:r>
                <a:r>
                  <a:rPr kumimoji="0" lang="en-US" sz="1000" b="1" i="0" u="none" strike="noStrike" kern="0" cap="none" spc="0" normalizeH="0" baseline="0" noProof="0" dirty="0" err="1" smtClean="0">
                    <a:ln>
                      <a:noFill/>
                    </a:ln>
                    <a:solidFill>
                      <a:prstClr val="white"/>
                    </a:solidFill>
                    <a:effectLst/>
                    <a:uLnTx/>
                    <a:uFillTx/>
                    <a:latin typeface="Calibri" panose="020F0502020204030204"/>
                  </a:rPr>
                  <a:t>CloudFront</a:t>
                </a:r>
                <a:endParaRPr kumimoji="0" lang="en-US" sz="1800" b="1" i="0" u="none" strike="noStrike" kern="0" cap="none" spc="0" normalizeH="0" baseline="0" noProof="0" dirty="0" smtClean="0">
                  <a:ln>
                    <a:noFill/>
                  </a:ln>
                  <a:solidFill>
                    <a:prstClr val="white"/>
                  </a:solidFill>
                  <a:effectLst/>
                  <a:uLnTx/>
                  <a:uFillTx/>
                  <a:latin typeface="Calibri" panose="020F0502020204030204"/>
                </a:endParaRPr>
              </a:p>
            </p:txBody>
          </p:sp>
        </p:grpSp>
        <p:grpSp>
          <p:nvGrpSpPr>
            <p:cNvPr id="435" name="Group 434"/>
            <p:cNvGrpSpPr/>
            <p:nvPr/>
          </p:nvGrpSpPr>
          <p:grpSpPr>
            <a:xfrm>
              <a:off x="4072995" y="5157356"/>
              <a:ext cx="1193003" cy="1090192"/>
              <a:chOff x="3132714" y="851976"/>
              <a:chExt cx="894752" cy="817644"/>
            </a:xfrm>
          </p:grpSpPr>
          <p:pic>
            <p:nvPicPr>
              <p:cNvPr id="478" name="Picture 47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0119" y="851976"/>
                <a:ext cx="519942" cy="623930"/>
              </a:xfrm>
              <a:prstGeom prst="rect">
                <a:avLst/>
              </a:prstGeom>
            </p:spPr>
          </p:pic>
          <p:sp>
            <p:nvSpPr>
              <p:cNvPr id="479" name="TextBox 478"/>
              <p:cNvSpPr txBox="1"/>
              <p:nvPr/>
            </p:nvSpPr>
            <p:spPr>
              <a:xfrm>
                <a:off x="3132714" y="1513988"/>
                <a:ext cx="894752" cy="155632"/>
              </a:xfrm>
              <a:prstGeom prst="rect">
                <a:avLst/>
              </a:prstGeom>
              <a:noFill/>
            </p:spPr>
            <p:txBody>
              <a:bodyPr wrap="square" lIns="0" tIns="0" rIns="0" bIns="0" rtlCol="0" anchor="t">
                <a:no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latin typeface="Calibri" panose="020F0502020204030204"/>
                  </a:rPr>
                  <a:t>Amazon</a:t>
                </a:r>
                <a:br>
                  <a:rPr kumimoji="0" lang="en-US" sz="1000" b="1" i="0" u="none" strike="noStrike" kern="0" cap="none" spc="0" normalizeH="0" baseline="0" noProof="0" dirty="0" smtClean="0">
                    <a:ln>
                      <a:noFill/>
                    </a:ln>
                    <a:solidFill>
                      <a:prstClr val="white"/>
                    </a:solidFill>
                    <a:effectLst/>
                    <a:uLnTx/>
                    <a:uFillTx/>
                    <a:latin typeface="Calibri" panose="020F0502020204030204"/>
                  </a:rPr>
                </a:br>
                <a:r>
                  <a:rPr kumimoji="0" lang="en-US" sz="1000" b="1" i="0" u="none" strike="noStrike" kern="0" cap="none" spc="0" normalizeH="0" baseline="0" noProof="0" dirty="0" err="1" smtClean="0">
                    <a:ln>
                      <a:noFill/>
                    </a:ln>
                    <a:solidFill>
                      <a:prstClr val="white"/>
                    </a:solidFill>
                    <a:effectLst/>
                    <a:uLnTx/>
                    <a:uFillTx/>
                    <a:latin typeface="Calibri" panose="020F0502020204030204"/>
                  </a:rPr>
                  <a:t>Cognito</a:t>
                </a:r>
                <a:endParaRPr kumimoji="0" lang="en-US" sz="1800" b="1" i="0" u="none" strike="noStrike" kern="0" cap="none" spc="0" normalizeH="0" baseline="0" noProof="0" dirty="0" smtClean="0">
                  <a:ln>
                    <a:noFill/>
                  </a:ln>
                  <a:solidFill>
                    <a:prstClr val="white"/>
                  </a:solidFill>
                  <a:effectLst/>
                  <a:uLnTx/>
                  <a:uFillTx/>
                  <a:latin typeface="Calibri" panose="020F0502020204030204"/>
                </a:endParaRPr>
              </a:p>
            </p:txBody>
          </p:sp>
        </p:grpSp>
        <p:grpSp>
          <p:nvGrpSpPr>
            <p:cNvPr id="436" name="Group 435"/>
            <p:cNvGrpSpPr/>
            <p:nvPr/>
          </p:nvGrpSpPr>
          <p:grpSpPr>
            <a:xfrm>
              <a:off x="1439227" y="980542"/>
              <a:ext cx="975360" cy="1110284"/>
              <a:chOff x="4895007" y="683139"/>
              <a:chExt cx="731520" cy="832713"/>
            </a:xfrm>
          </p:grpSpPr>
          <p:pic>
            <p:nvPicPr>
              <p:cNvPr id="476" name="Picture 4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92108" y="683139"/>
                <a:ext cx="537317" cy="638065"/>
              </a:xfrm>
              <a:prstGeom prst="rect">
                <a:avLst/>
              </a:prstGeom>
            </p:spPr>
          </p:pic>
          <p:sp>
            <p:nvSpPr>
              <p:cNvPr id="477" name="TextBox 476"/>
              <p:cNvSpPr txBox="1"/>
              <p:nvPr/>
            </p:nvSpPr>
            <p:spPr>
              <a:xfrm>
                <a:off x="4895007" y="1360220"/>
                <a:ext cx="731520" cy="155632"/>
              </a:xfrm>
              <a:prstGeom prst="rect">
                <a:avLst/>
              </a:prstGeom>
              <a:noFill/>
            </p:spPr>
            <p:txBody>
              <a:bodyPr wrap="square" lIns="0" tIns="0" rIns="0" bIns="0" rtlCol="0" anchor="t">
                <a:no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latin typeface="Calibri" panose="020F0502020204030204"/>
                  </a:rPr>
                  <a:t>Amazon</a:t>
                </a:r>
                <a:br>
                  <a:rPr kumimoji="0" lang="en-US" sz="1000" b="1" i="0" u="none" strike="noStrike" kern="0" cap="none" spc="0" normalizeH="0" baseline="0" noProof="0" dirty="0" smtClean="0">
                    <a:ln>
                      <a:noFill/>
                    </a:ln>
                    <a:solidFill>
                      <a:prstClr val="white"/>
                    </a:solidFill>
                    <a:effectLst/>
                    <a:uLnTx/>
                    <a:uFillTx/>
                    <a:latin typeface="Calibri" panose="020F0502020204030204"/>
                  </a:rPr>
                </a:br>
                <a:r>
                  <a:rPr kumimoji="0" lang="en-US" sz="1000" b="1" i="0" u="none" strike="noStrike" kern="0" cap="none" spc="0" normalizeH="0" baseline="0" noProof="0" dirty="0" smtClean="0">
                    <a:ln>
                      <a:noFill/>
                    </a:ln>
                    <a:solidFill>
                      <a:prstClr val="white"/>
                    </a:solidFill>
                    <a:effectLst/>
                    <a:uLnTx/>
                    <a:uFillTx/>
                    <a:latin typeface="Calibri" panose="020F0502020204030204"/>
                  </a:rPr>
                  <a:t>Route 53</a:t>
                </a:r>
              </a:p>
            </p:txBody>
          </p:sp>
        </p:grpSp>
        <p:grpSp>
          <p:nvGrpSpPr>
            <p:cNvPr id="437" name="Group 436"/>
            <p:cNvGrpSpPr/>
            <p:nvPr/>
          </p:nvGrpSpPr>
          <p:grpSpPr>
            <a:xfrm>
              <a:off x="4168280" y="183173"/>
              <a:ext cx="1022076" cy="1125027"/>
              <a:chOff x="3887555" y="1170418"/>
              <a:chExt cx="766558" cy="843770"/>
            </a:xfrm>
          </p:grpSpPr>
          <p:sp>
            <p:nvSpPr>
              <p:cNvPr id="474" name="TextBox 473"/>
              <p:cNvSpPr txBox="1"/>
              <p:nvPr/>
            </p:nvSpPr>
            <p:spPr>
              <a:xfrm>
                <a:off x="3887555" y="1675634"/>
                <a:ext cx="766558" cy="338554"/>
              </a:xfrm>
              <a:prstGeom prst="rect">
                <a:avLst/>
              </a:prstGeom>
              <a:noFill/>
            </p:spPr>
            <p:txBody>
              <a:bodyPr wrap="none" rtlCol="0">
                <a:sp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latin typeface="Helvetica Neue"/>
                    <a:cs typeface="Helvetica Neue"/>
                  </a:rPr>
                  <a:t>Amazon S3 </a:t>
                </a:r>
                <a:br>
                  <a:rPr kumimoji="0" lang="en-US" sz="800" b="1" i="0" u="none" strike="noStrike" kern="0" cap="none" spc="0" normalizeH="0" baseline="0" noProof="0" dirty="0" smtClean="0">
                    <a:ln>
                      <a:noFill/>
                    </a:ln>
                    <a:solidFill>
                      <a:prstClr val="white"/>
                    </a:solidFill>
                    <a:effectLst/>
                    <a:uLnTx/>
                    <a:uFillTx/>
                    <a:latin typeface="Helvetica Neue"/>
                    <a:cs typeface="Helvetica Neue"/>
                  </a:rPr>
                </a:br>
                <a:r>
                  <a:rPr kumimoji="0" lang="en-US" sz="800" b="1" i="0" u="none" strike="noStrike" kern="0" cap="none" spc="0" normalizeH="0" baseline="0" noProof="0" dirty="0" smtClean="0">
                    <a:ln>
                      <a:noFill/>
                    </a:ln>
                    <a:solidFill>
                      <a:prstClr val="white"/>
                    </a:solidFill>
                    <a:effectLst/>
                    <a:uLnTx/>
                    <a:uFillTx/>
                    <a:latin typeface="Helvetica Neue"/>
                    <a:cs typeface="Helvetica Neue"/>
                  </a:rPr>
                  <a:t>bucket</a:t>
                </a:r>
              </a:p>
            </p:txBody>
          </p:sp>
          <p:pic>
            <p:nvPicPr>
              <p:cNvPr id="475" name="Picture 47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6387" y="1170418"/>
                <a:ext cx="468336" cy="485681"/>
              </a:xfrm>
              <a:prstGeom prst="rect">
                <a:avLst/>
              </a:prstGeom>
            </p:spPr>
          </p:pic>
        </p:grpSp>
        <p:cxnSp>
          <p:nvCxnSpPr>
            <p:cNvPr id="438" name="Straight Arrow Connector 437"/>
            <p:cNvCxnSpPr/>
            <p:nvPr/>
          </p:nvCxnSpPr>
          <p:spPr>
            <a:xfrm>
              <a:off x="3072713" y="3985985"/>
              <a:ext cx="979441" cy="0"/>
            </a:xfrm>
            <a:prstGeom prst="straightConnector1">
              <a:avLst/>
            </a:prstGeom>
            <a:noFill/>
            <a:ln w="12700" cap="flat" cmpd="sng" algn="ctr">
              <a:solidFill>
                <a:sysClr val="window" lastClr="FFFFFF">
                  <a:lumMod val="65000"/>
                </a:sysClr>
              </a:solidFill>
              <a:prstDash val="solid"/>
              <a:miter lim="800000"/>
              <a:tailEnd type="none"/>
            </a:ln>
            <a:effectLst/>
          </p:spPr>
        </p:cxnSp>
        <p:cxnSp>
          <p:nvCxnSpPr>
            <p:cNvPr id="439" name="Straight Arrow Connector 438"/>
            <p:cNvCxnSpPr>
              <a:stCxn id="453" idx="0"/>
              <a:endCxn id="471" idx="2"/>
            </p:cNvCxnSpPr>
            <p:nvPr/>
          </p:nvCxnSpPr>
          <p:spPr>
            <a:xfrm flipV="1">
              <a:off x="4669496" y="1277550"/>
              <a:ext cx="9825" cy="665190"/>
            </a:xfrm>
            <a:prstGeom prst="straightConnector1">
              <a:avLst/>
            </a:prstGeom>
            <a:noFill/>
            <a:ln w="12700" cap="flat" cmpd="sng" algn="ctr">
              <a:solidFill>
                <a:sysClr val="window" lastClr="FFFFFF">
                  <a:lumMod val="65000"/>
                </a:sysClr>
              </a:solidFill>
              <a:prstDash val="solid"/>
              <a:miter lim="800000"/>
              <a:tailEnd type="none"/>
            </a:ln>
            <a:effectLst/>
          </p:spPr>
        </p:cxnSp>
        <p:cxnSp>
          <p:nvCxnSpPr>
            <p:cNvPr id="440" name="Straight Arrow Connector 439"/>
            <p:cNvCxnSpPr/>
            <p:nvPr/>
          </p:nvCxnSpPr>
          <p:spPr>
            <a:xfrm flipV="1">
              <a:off x="3134506" y="2571589"/>
              <a:ext cx="1047311" cy="1095084"/>
            </a:xfrm>
            <a:prstGeom prst="straightConnector1">
              <a:avLst/>
            </a:prstGeom>
            <a:noFill/>
            <a:ln w="12700" cap="flat" cmpd="sng" algn="ctr">
              <a:solidFill>
                <a:sysClr val="window" lastClr="FFFFFF">
                  <a:lumMod val="65000"/>
                </a:sysClr>
              </a:solidFill>
              <a:prstDash val="solid"/>
              <a:miter lim="800000"/>
              <a:tailEnd type="none"/>
            </a:ln>
            <a:effectLst/>
          </p:spPr>
        </p:cxnSp>
        <p:cxnSp>
          <p:nvCxnSpPr>
            <p:cNvPr id="441" name="Straight Arrow Connector 440"/>
            <p:cNvCxnSpPr/>
            <p:nvPr/>
          </p:nvCxnSpPr>
          <p:spPr>
            <a:xfrm>
              <a:off x="3134505" y="4364822"/>
              <a:ext cx="1093523" cy="1249644"/>
            </a:xfrm>
            <a:prstGeom prst="straightConnector1">
              <a:avLst/>
            </a:prstGeom>
            <a:noFill/>
            <a:ln w="12700" cap="flat" cmpd="sng" algn="ctr">
              <a:solidFill>
                <a:sysClr val="window" lastClr="FFFFFF">
                  <a:lumMod val="65000"/>
                </a:sysClr>
              </a:solidFill>
              <a:prstDash val="solid"/>
              <a:miter lim="800000"/>
              <a:tailEnd type="none"/>
            </a:ln>
            <a:effectLst/>
          </p:spPr>
        </p:cxnSp>
        <p:sp>
          <p:nvSpPr>
            <p:cNvPr id="442" name="TextBox 441"/>
            <p:cNvSpPr txBox="1"/>
            <p:nvPr/>
          </p:nvSpPr>
          <p:spPr>
            <a:xfrm rot="2916461">
              <a:off x="3092042" y="4988636"/>
              <a:ext cx="1037037" cy="307776"/>
            </a:xfrm>
            <a:prstGeom prst="rect">
              <a:avLst/>
            </a:prstGeom>
            <a:noFill/>
          </p:spPr>
          <p:txBody>
            <a:bodyPr wrap="none" rtlCol="0">
              <a:sp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panose="020F0502020204030204"/>
                </a:rPr>
                <a:t>OAuth2 flow</a:t>
              </a:r>
            </a:p>
          </p:txBody>
        </p:sp>
        <p:sp>
          <p:nvSpPr>
            <p:cNvPr id="443" name="TextBox 442"/>
            <p:cNvSpPr txBox="1"/>
            <p:nvPr/>
          </p:nvSpPr>
          <p:spPr>
            <a:xfrm rot="18847239">
              <a:off x="2823473" y="2731584"/>
              <a:ext cx="1302065" cy="492443"/>
            </a:xfrm>
            <a:prstGeom prst="rect">
              <a:avLst/>
            </a:prstGeom>
            <a:noFill/>
          </p:spPr>
          <p:txBody>
            <a:bodyPr wrap="none" rtlCol="0">
              <a:sp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panose="020F0502020204030204"/>
                </a:rPr>
                <a:t>AngularJS SPA</a:t>
              </a:r>
            </a:p>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panose="020F0502020204030204"/>
                </a:rPr>
                <a:t>&amp; static contents</a:t>
              </a:r>
            </a:p>
          </p:txBody>
        </p:sp>
        <p:sp>
          <p:nvSpPr>
            <p:cNvPr id="444" name="TextBox 443"/>
            <p:cNvSpPr txBox="1"/>
            <p:nvPr/>
          </p:nvSpPr>
          <p:spPr>
            <a:xfrm>
              <a:off x="611430" y="2346206"/>
              <a:ext cx="2522487" cy="307776"/>
            </a:xfrm>
            <a:prstGeom prst="rect">
              <a:avLst/>
            </a:prstGeom>
            <a:noFill/>
          </p:spPr>
          <p:txBody>
            <a:bodyPr wrap="none" rtlCol="0">
              <a:sp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prstClr val="white"/>
                  </a:solidFill>
                  <a:effectLst/>
                  <a:uLnTx/>
                  <a:uFillTx/>
                  <a:latin typeface="Calibri" panose="020F0502020204030204"/>
                </a:rPr>
                <a:t>shinecommerce.cloud-oriented.com</a:t>
              </a:r>
              <a:endParaRPr kumimoji="0" lang="en-US" sz="900" b="0" i="0" u="none" strike="noStrike" kern="0" cap="none" spc="0" normalizeH="0" baseline="0" noProof="0" dirty="0" smtClean="0">
                <a:ln>
                  <a:noFill/>
                </a:ln>
                <a:solidFill>
                  <a:prstClr val="white"/>
                </a:solidFill>
                <a:effectLst/>
                <a:uLnTx/>
                <a:uFillTx/>
                <a:latin typeface="Calibri" panose="020F0502020204030204"/>
              </a:endParaRPr>
            </a:p>
          </p:txBody>
        </p:sp>
        <p:pic>
          <p:nvPicPr>
            <p:cNvPr id="445" name="Picture 44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2327" y="5855794"/>
              <a:ext cx="1803447" cy="377465"/>
            </a:xfrm>
            <a:prstGeom prst="rect">
              <a:avLst/>
            </a:prstGeom>
            <a:solidFill>
              <a:sysClr val="window" lastClr="FFFFFF">
                <a:lumMod val="75000"/>
              </a:sysClr>
            </a:solidFill>
            <a:ln>
              <a:noFill/>
            </a:ln>
          </p:spPr>
        </p:pic>
        <p:cxnSp>
          <p:nvCxnSpPr>
            <p:cNvPr id="446" name="Straight Arrow Connector 445"/>
            <p:cNvCxnSpPr/>
            <p:nvPr/>
          </p:nvCxnSpPr>
          <p:spPr>
            <a:xfrm>
              <a:off x="2531382" y="4909667"/>
              <a:ext cx="12669" cy="946127"/>
            </a:xfrm>
            <a:prstGeom prst="straightConnector1">
              <a:avLst/>
            </a:prstGeom>
            <a:noFill/>
            <a:ln w="12700" cap="flat" cmpd="sng" algn="ctr">
              <a:solidFill>
                <a:sysClr val="window" lastClr="FFFFFF">
                  <a:lumMod val="65000"/>
                </a:sysClr>
              </a:solidFill>
              <a:prstDash val="solid"/>
              <a:miter lim="800000"/>
              <a:tailEnd type="none"/>
            </a:ln>
            <a:effectLst/>
          </p:spPr>
        </p:cxnSp>
        <p:cxnSp>
          <p:nvCxnSpPr>
            <p:cNvPr id="447" name="Straight Arrow Connector 446"/>
            <p:cNvCxnSpPr/>
            <p:nvPr/>
          </p:nvCxnSpPr>
          <p:spPr>
            <a:xfrm flipV="1">
              <a:off x="6119751" y="4012871"/>
              <a:ext cx="2630581" cy="183110"/>
            </a:xfrm>
            <a:prstGeom prst="straightConnector1">
              <a:avLst/>
            </a:prstGeom>
            <a:noFill/>
            <a:ln w="12700" cap="flat" cmpd="sng" algn="ctr">
              <a:solidFill>
                <a:sysClr val="window" lastClr="FFFFFF">
                  <a:lumMod val="65000"/>
                </a:sysClr>
              </a:solidFill>
              <a:prstDash val="solid"/>
              <a:miter lim="800000"/>
              <a:tailEnd type="none"/>
            </a:ln>
            <a:effectLst/>
          </p:spPr>
        </p:cxnSp>
        <p:grpSp>
          <p:nvGrpSpPr>
            <p:cNvPr id="448" name="Group 447"/>
            <p:cNvGrpSpPr/>
            <p:nvPr/>
          </p:nvGrpSpPr>
          <p:grpSpPr>
            <a:xfrm>
              <a:off x="8666452" y="3594369"/>
              <a:ext cx="894752" cy="1023795"/>
              <a:chOff x="10584984" y="3215937"/>
              <a:chExt cx="894752" cy="1023795"/>
            </a:xfrm>
          </p:grpSpPr>
          <p:pic>
            <p:nvPicPr>
              <p:cNvPr id="472" name="Picture 4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68864" y="3215937"/>
                <a:ext cx="723895" cy="837003"/>
              </a:xfrm>
              <a:prstGeom prst="rect">
                <a:avLst/>
              </a:prstGeom>
            </p:spPr>
          </p:pic>
          <p:sp>
            <p:nvSpPr>
              <p:cNvPr id="473" name="TextBox 472"/>
              <p:cNvSpPr txBox="1"/>
              <p:nvPr/>
            </p:nvSpPr>
            <p:spPr>
              <a:xfrm>
                <a:off x="10584984" y="4084100"/>
                <a:ext cx="894752" cy="155632"/>
              </a:xfrm>
              <a:prstGeom prst="rect">
                <a:avLst/>
              </a:prstGeom>
              <a:noFill/>
            </p:spPr>
            <p:txBody>
              <a:bodyPr wrap="square" lIns="0" tIns="0" rIns="0" bIns="0" rtlCol="0" anchor="t">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98" b="1" i="0" u="none" strike="noStrike" kern="0" cap="none" spc="0" normalizeH="0" baseline="0" noProof="0" dirty="0" smtClean="0">
                    <a:ln>
                      <a:noFill/>
                    </a:ln>
                    <a:solidFill>
                      <a:prstClr val="white"/>
                    </a:solidFill>
                    <a:effectLst/>
                    <a:uLnTx/>
                    <a:uFillTx/>
                    <a:latin typeface="Calibri" panose="020F0502020204030204"/>
                  </a:rPr>
                  <a:t>Amazon</a:t>
                </a:r>
                <a:br>
                  <a:rPr kumimoji="0" lang="en-US" sz="998" b="1" i="0" u="none" strike="noStrike" kern="0" cap="none" spc="0" normalizeH="0" baseline="0" noProof="0" dirty="0" smtClean="0">
                    <a:ln>
                      <a:noFill/>
                    </a:ln>
                    <a:solidFill>
                      <a:prstClr val="white"/>
                    </a:solidFill>
                    <a:effectLst/>
                    <a:uLnTx/>
                    <a:uFillTx/>
                    <a:latin typeface="Calibri" panose="020F0502020204030204"/>
                  </a:rPr>
                </a:br>
                <a:r>
                  <a:rPr kumimoji="0" lang="en-US" sz="998" b="1" i="0" u="none" strike="noStrike" kern="0" cap="none" spc="0" normalizeH="0" baseline="0" noProof="0" dirty="0" smtClean="0">
                    <a:ln>
                      <a:noFill/>
                    </a:ln>
                    <a:solidFill>
                      <a:prstClr val="white"/>
                    </a:solidFill>
                    <a:effectLst/>
                    <a:uLnTx/>
                    <a:uFillTx/>
                    <a:latin typeface="Calibri" panose="020F0502020204030204"/>
                  </a:rPr>
                  <a:t>RDS</a:t>
                </a:r>
              </a:p>
            </p:txBody>
          </p:sp>
        </p:grpSp>
        <p:grpSp>
          <p:nvGrpSpPr>
            <p:cNvPr id="449" name="Group 448"/>
            <p:cNvGrpSpPr/>
            <p:nvPr/>
          </p:nvGrpSpPr>
          <p:grpSpPr>
            <a:xfrm>
              <a:off x="6618625" y="619851"/>
              <a:ext cx="943550" cy="978827"/>
              <a:chOff x="9663477" y="236218"/>
              <a:chExt cx="943550" cy="978827"/>
            </a:xfrm>
          </p:grpSpPr>
          <p:pic>
            <p:nvPicPr>
              <p:cNvPr id="470" name="Picture 46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52488" y="236218"/>
                <a:ext cx="707393" cy="749004"/>
              </a:xfrm>
              <a:prstGeom prst="rect">
                <a:avLst/>
              </a:prstGeom>
            </p:spPr>
          </p:pic>
          <p:sp>
            <p:nvSpPr>
              <p:cNvPr id="471" name="TextBox 470"/>
              <p:cNvSpPr txBox="1"/>
              <p:nvPr/>
            </p:nvSpPr>
            <p:spPr>
              <a:xfrm>
                <a:off x="9663477" y="1059597"/>
                <a:ext cx="943550" cy="155448"/>
              </a:xfrm>
              <a:prstGeom prst="rect">
                <a:avLst/>
              </a:prstGeom>
              <a:noFill/>
            </p:spPr>
            <p:txBody>
              <a:bodyPr wrap="square" lIns="0" tIns="0" rIns="0" bIns="0" rtlCol="0" anchor="t">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98" b="1" i="0" u="none" strike="noStrike" kern="0" cap="none" spc="0" normalizeH="0" baseline="0" noProof="0" dirty="0" smtClean="0">
                    <a:ln>
                      <a:noFill/>
                    </a:ln>
                    <a:solidFill>
                      <a:prstClr val="white"/>
                    </a:solidFill>
                    <a:effectLst/>
                    <a:uLnTx/>
                    <a:uFillTx/>
                    <a:latin typeface="Calibri" panose="020F0502020204030204"/>
                  </a:rPr>
                  <a:t>Amazon Translate</a:t>
                </a:r>
              </a:p>
            </p:txBody>
          </p:sp>
        </p:grpSp>
        <p:grpSp>
          <p:nvGrpSpPr>
            <p:cNvPr id="450" name="Group 449"/>
            <p:cNvGrpSpPr/>
            <p:nvPr/>
          </p:nvGrpSpPr>
          <p:grpSpPr>
            <a:xfrm>
              <a:off x="8361754" y="640196"/>
              <a:ext cx="943550" cy="978827"/>
              <a:chOff x="11017420" y="1609967"/>
              <a:chExt cx="943550" cy="978827"/>
            </a:xfrm>
          </p:grpSpPr>
          <p:pic>
            <p:nvPicPr>
              <p:cNvPr id="468" name="Picture 46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06431" y="1609967"/>
                <a:ext cx="707393" cy="749004"/>
              </a:xfrm>
              <a:prstGeom prst="rect">
                <a:avLst/>
              </a:prstGeom>
            </p:spPr>
          </p:pic>
          <p:sp>
            <p:nvSpPr>
              <p:cNvPr id="469" name="TextBox 468"/>
              <p:cNvSpPr txBox="1"/>
              <p:nvPr/>
            </p:nvSpPr>
            <p:spPr>
              <a:xfrm>
                <a:off x="11017420" y="2433346"/>
                <a:ext cx="943550" cy="155448"/>
              </a:xfrm>
              <a:prstGeom prst="rect">
                <a:avLst/>
              </a:prstGeom>
              <a:noFill/>
            </p:spPr>
            <p:txBody>
              <a:bodyPr wrap="square" lIns="0" tIns="0" rIns="0" bIns="0" rtlCol="0" anchor="t">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98" b="1" i="0" u="none" strike="noStrike" kern="0" cap="none" spc="0" normalizeH="0" baseline="0" noProof="0" dirty="0" smtClean="0">
                    <a:ln>
                      <a:noFill/>
                    </a:ln>
                    <a:solidFill>
                      <a:prstClr val="white"/>
                    </a:solidFill>
                    <a:effectLst/>
                    <a:uLnTx/>
                    <a:uFillTx/>
                    <a:latin typeface="Calibri" panose="020F0502020204030204"/>
                  </a:rPr>
                  <a:t>Amazon Comprehend</a:t>
                </a:r>
              </a:p>
            </p:txBody>
          </p:sp>
        </p:grpSp>
        <p:cxnSp>
          <p:nvCxnSpPr>
            <p:cNvPr id="451" name="Straight Arrow Connector 450"/>
            <p:cNvCxnSpPr>
              <a:endCxn id="473" idx="1"/>
            </p:cNvCxnSpPr>
            <p:nvPr/>
          </p:nvCxnSpPr>
          <p:spPr>
            <a:xfrm flipV="1">
              <a:off x="6119751" y="994353"/>
              <a:ext cx="587885" cy="3201628"/>
            </a:xfrm>
            <a:prstGeom prst="straightConnector1">
              <a:avLst/>
            </a:prstGeom>
            <a:noFill/>
            <a:ln w="12700" cap="flat" cmpd="sng" algn="ctr">
              <a:solidFill>
                <a:sysClr val="window" lastClr="FFFFFF">
                  <a:lumMod val="65000"/>
                </a:sysClr>
              </a:solidFill>
              <a:prstDash val="solid"/>
              <a:miter lim="800000"/>
              <a:tailEnd type="none"/>
            </a:ln>
            <a:effectLst/>
          </p:spPr>
        </p:cxnSp>
        <p:cxnSp>
          <p:nvCxnSpPr>
            <p:cNvPr id="452" name="Straight Arrow Connector 451"/>
            <p:cNvCxnSpPr>
              <a:endCxn id="465" idx="1"/>
            </p:cNvCxnSpPr>
            <p:nvPr/>
          </p:nvCxnSpPr>
          <p:spPr>
            <a:xfrm flipV="1">
              <a:off x="6119751" y="1013196"/>
              <a:ext cx="2263049" cy="3182787"/>
            </a:xfrm>
            <a:prstGeom prst="straightConnector1">
              <a:avLst/>
            </a:prstGeom>
            <a:noFill/>
            <a:ln w="12700" cap="flat" cmpd="sng" algn="ctr">
              <a:solidFill>
                <a:sysClr val="window" lastClr="FFFFFF">
                  <a:lumMod val="65000"/>
                </a:sysClr>
              </a:solidFill>
              <a:prstDash val="solid"/>
              <a:miter lim="800000"/>
              <a:tailEnd type="none"/>
            </a:ln>
            <a:effectLst/>
          </p:spPr>
        </p:cxnSp>
        <p:pic>
          <p:nvPicPr>
            <p:cNvPr id="453" name="Picture 45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12181" y="3552747"/>
              <a:ext cx="508416" cy="531353"/>
            </a:xfrm>
            <a:prstGeom prst="rect">
              <a:avLst/>
            </a:prstGeom>
          </p:spPr>
        </p:pic>
        <p:pic>
          <p:nvPicPr>
            <p:cNvPr id="454" name="Picture 45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97289" y="3935911"/>
              <a:ext cx="508416" cy="531353"/>
            </a:xfrm>
            <a:prstGeom prst="rect">
              <a:avLst/>
            </a:prstGeom>
          </p:spPr>
        </p:pic>
        <p:pic>
          <p:nvPicPr>
            <p:cNvPr id="455" name="Picture 45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08884" y="4319741"/>
              <a:ext cx="508416" cy="531353"/>
            </a:xfrm>
            <a:prstGeom prst="rect">
              <a:avLst/>
            </a:prstGeom>
          </p:spPr>
        </p:pic>
        <p:sp>
          <p:nvSpPr>
            <p:cNvPr id="456" name="TextBox 455"/>
            <p:cNvSpPr txBox="1"/>
            <p:nvPr/>
          </p:nvSpPr>
          <p:spPr>
            <a:xfrm rot="21410931">
              <a:off x="7146637" y="4138649"/>
              <a:ext cx="1051999" cy="307776"/>
            </a:xfrm>
            <a:prstGeom prst="rect">
              <a:avLst/>
            </a:prstGeom>
            <a:noFill/>
          </p:spPr>
          <p:txBody>
            <a:bodyPr wrap="none" rtlCol="0">
              <a:sp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smtClean="0">
                  <a:ln>
                    <a:noFill/>
                  </a:ln>
                  <a:solidFill>
                    <a:prstClr val="white"/>
                  </a:solidFill>
                  <a:effectLst/>
                  <a:uLnTx/>
                  <a:uFillTx/>
                  <a:latin typeface="Calibri" panose="020F0502020204030204"/>
                </a:rPr>
                <a:t>product data</a:t>
              </a:r>
              <a:endParaRPr kumimoji="0" lang="en-US" sz="900" b="0" i="0" u="none" strike="noStrike" kern="0" cap="none" spc="0" normalizeH="0" baseline="0" noProof="0" dirty="0" smtClean="0">
                <a:ln>
                  <a:noFill/>
                </a:ln>
                <a:solidFill>
                  <a:prstClr val="white"/>
                </a:solidFill>
                <a:effectLst/>
                <a:uLnTx/>
                <a:uFillTx/>
                <a:latin typeface="Calibri" panose="020F0502020204030204"/>
              </a:endParaRPr>
            </a:p>
          </p:txBody>
        </p:sp>
        <p:sp>
          <p:nvSpPr>
            <p:cNvPr id="457" name="TextBox 456"/>
            <p:cNvSpPr txBox="1"/>
            <p:nvPr/>
          </p:nvSpPr>
          <p:spPr>
            <a:xfrm rot="16885158">
              <a:off x="5918381" y="2325844"/>
              <a:ext cx="1340537" cy="307776"/>
            </a:xfrm>
            <a:prstGeom prst="rect">
              <a:avLst/>
            </a:prstGeom>
            <a:noFill/>
          </p:spPr>
          <p:txBody>
            <a:bodyPr wrap="none" rtlCol="0">
              <a:sp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smtClean="0">
                  <a:ln>
                    <a:noFill/>
                  </a:ln>
                  <a:solidFill>
                    <a:prstClr val="white"/>
                  </a:solidFill>
                  <a:effectLst/>
                  <a:uLnTx/>
                  <a:uFillTx/>
                  <a:latin typeface="Calibri" panose="020F0502020204030204"/>
                </a:rPr>
                <a:t>translated review</a:t>
              </a:r>
              <a:endParaRPr kumimoji="0" lang="en-US" sz="900" b="0" i="0" u="none" strike="noStrike" kern="0" cap="none" spc="0" normalizeH="0" baseline="0" noProof="0" dirty="0" smtClean="0">
                <a:ln>
                  <a:noFill/>
                </a:ln>
                <a:solidFill>
                  <a:prstClr val="white"/>
                </a:solidFill>
                <a:effectLst/>
                <a:uLnTx/>
                <a:uFillTx/>
                <a:latin typeface="Calibri" panose="020F0502020204030204"/>
              </a:endParaRPr>
            </a:p>
          </p:txBody>
        </p:sp>
        <p:sp>
          <p:nvSpPr>
            <p:cNvPr id="458" name="TextBox 457"/>
            <p:cNvSpPr txBox="1"/>
            <p:nvPr/>
          </p:nvSpPr>
          <p:spPr>
            <a:xfrm rot="18436850">
              <a:off x="6469333" y="2570672"/>
              <a:ext cx="1866323" cy="307776"/>
            </a:xfrm>
            <a:prstGeom prst="rect">
              <a:avLst/>
            </a:prstGeom>
            <a:noFill/>
          </p:spPr>
          <p:txBody>
            <a:bodyPr wrap="none" rtlCol="0">
              <a:sp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panose="020F0502020204030204"/>
                </a:rPr>
                <a:t>review sentiment analysis</a:t>
              </a:r>
            </a:p>
          </p:txBody>
        </p:sp>
        <p:pic>
          <p:nvPicPr>
            <p:cNvPr id="459" name="Picture 45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57882" y="2031024"/>
              <a:ext cx="678292" cy="715976"/>
            </a:xfrm>
            <a:prstGeom prst="rect">
              <a:avLst/>
            </a:prstGeom>
          </p:spPr>
        </p:pic>
        <p:sp>
          <p:nvSpPr>
            <p:cNvPr id="460" name="TextBox 459"/>
            <p:cNvSpPr txBox="1"/>
            <p:nvPr/>
          </p:nvSpPr>
          <p:spPr>
            <a:xfrm>
              <a:off x="9027807" y="2778160"/>
              <a:ext cx="749248" cy="274320"/>
            </a:xfrm>
            <a:prstGeom prst="rect">
              <a:avLst/>
            </a:prstGeom>
            <a:noFill/>
          </p:spPr>
          <p:txBody>
            <a:bodyPr wrap="square" lIns="0" tIns="0" rIns="0" bIns="0" rtlCol="0" anchor="t">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98" b="1" i="0" u="none" strike="noStrike" kern="0" cap="none" spc="-38" normalizeH="0" baseline="0" noProof="0" dirty="0" smtClean="0">
                  <a:ln>
                    <a:noFill/>
                  </a:ln>
                  <a:solidFill>
                    <a:prstClr val="white"/>
                  </a:solidFill>
                  <a:effectLst/>
                  <a:uLnTx/>
                  <a:uFillTx/>
                  <a:latin typeface="Calibri" panose="020F0502020204030204"/>
                </a:rPr>
                <a:t>Amazon Kinesis Firehose</a:t>
              </a:r>
            </a:p>
          </p:txBody>
        </p:sp>
        <p:cxnSp>
          <p:nvCxnSpPr>
            <p:cNvPr id="461" name="Straight Arrow Connector 460"/>
            <p:cNvCxnSpPr>
              <a:endCxn id="483" idx="1"/>
            </p:cNvCxnSpPr>
            <p:nvPr/>
          </p:nvCxnSpPr>
          <p:spPr>
            <a:xfrm flipV="1">
              <a:off x="6119751" y="2389012"/>
              <a:ext cx="2938131" cy="1806969"/>
            </a:xfrm>
            <a:prstGeom prst="straightConnector1">
              <a:avLst/>
            </a:prstGeom>
            <a:noFill/>
            <a:ln w="12700" cap="flat" cmpd="sng" algn="ctr">
              <a:solidFill>
                <a:sysClr val="window" lastClr="FFFFFF">
                  <a:lumMod val="65000"/>
                </a:sysClr>
              </a:solidFill>
              <a:prstDash val="solid"/>
              <a:miter lim="800000"/>
              <a:tailEnd type="none"/>
            </a:ln>
            <a:effectLst/>
          </p:spPr>
        </p:cxnSp>
        <p:grpSp>
          <p:nvGrpSpPr>
            <p:cNvPr id="462" name="Group 461"/>
            <p:cNvGrpSpPr/>
            <p:nvPr/>
          </p:nvGrpSpPr>
          <p:grpSpPr>
            <a:xfrm>
              <a:off x="10612323" y="2076709"/>
              <a:ext cx="1022076" cy="1125027"/>
              <a:chOff x="3887555" y="1170418"/>
              <a:chExt cx="766558" cy="843770"/>
            </a:xfrm>
          </p:grpSpPr>
          <p:sp>
            <p:nvSpPr>
              <p:cNvPr id="466" name="TextBox 465"/>
              <p:cNvSpPr txBox="1"/>
              <p:nvPr/>
            </p:nvSpPr>
            <p:spPr>
              <a:xfrm>
                <a:off x="3887555" y="1675634"/>
                <a:ext cx="766558" cy="338554"/>
              </a:xfrm>
              <a:prstGeom prst="rect">
                <a:avLst/>
              </a:prstGeom>
              <a:noFill/>
            </p:spPr>
            <p:txBody>
              <a:bodyPr wrap="none" rtlCol="0">
                <a:sp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white"/>
                    </a:solidFill>
                    <a:effectLst/>
                    <a:uLnTx/>
                    <a:uFillTx/>
                    <a:latin typeface="Helvetica Neue"/>
                    <a:cs typeface="Helvetica Neue"/>
                  </a:rPr>
                  <a:t>Amazon S3 </a:t>
                </a:r>
                <a:br>
                  <a:rPr kumimoji="0" lang="en-US" sz="800" b="1" i="0" u="none" strike="noStrike" kern="0" cap="none" spc="0" normalizeH="0" baseline="0" noProof="0" dirty="0" smtClean="0">
                    <a:ln>
                      <a:noFill/>
                    </a:ln>
                    <a:solidFill>
                      <a:prstClr val="white"/>
                    </a:solidFill>
                    <a:effectLst/>
                    <a:uLnTx/>
                    <a:uFillTx/>
                    <a:latin typeface="Helvetica Neue"/>
                    <a:cs typeface="Helvetica Neue"/>
                  </a:rPr>
                </a:br>
                <a:r>
                  <a:rPr kumimoji="0" lang="en-US" sz="800" b="1" i="0" u="none" strike="noStrike" kern="0" cap="none" spc="0" normalizeH="0" baseline="0" noProof="0" dirty="0" smtClean="0">
                    <a:ln>
                      <a:noFill/>
                    </a:ln>
                    <a:solidFill>
                      <a:prstClr val="white"/>
                    </a:solidFill>
                    <a:effectLst/>
                    <a:uLnTx/>
                    <a:uFillTx/>
                    <a:latin typeface="Helvetica Neue"/>
                    <a:cs typeface="Helvetica Neue"/>
                  </a:rPr>
                  <a:t>bucket</a:t>
                </a:r>
              </a:p>
            </p:txBody>
          </p:sp>
          <p:pic>
            <p:nvPicPr>
              <p:cNvPr id="467" name="Picture 46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6387" y="1170418"/>
                <a:ext cx="468336" cy="485681"/>
              </a:xfrm>
              <a:prstGeom prst="rect">
                <a:avLst/>
              </a:prstGeom>
            </p:spPr>
          </p:pic>
        </p:grpSp>
        <p:cxnSp>
          <p:nvCxnSpPr>
            <p:cNvPr id="463" name="Straight Arrow Connector 462"/>
            <p:cNvCxnSpPr>
              <a:stCxn id="483" idx="3"/>
            </p:cNvCxnSpPr>
            <p:nvPr/>
          </p:nvCxnSpPr>
          <p:spPr>
            <a:xfrm>
              <a:off x="9736174" y="2389012"/>
              <a:ext cx="1047928" cy="11484"/>
            </a:xfrm>
            <a:prstGeom prst="straightConnector1">
              <a:avLst/>
            </a:prstGeom>
            <a:noFill/>
            <a:ln w="12700" cap="flat" cmpd="sng" algn="ctr">
              <a:solidFill>
                <a:sysClr val="window" lastClr="FFFFFF">
                  <a:lumMod val="65000"/>
                </a:sysClr>
              </a:solidFill>
              <a:prstDash val="solid"/>
              <a:miter lim="800000"/>
              <a:tailEnd type="none"/>
            </a:ln>
            <a:effectLst/>
          </p:spPr>
        </p:cxnSp>
        <p:pic>
          <p:nvPicPr>
            <p:cNvPr id="464" name="Picture 463"/>
            <p:cNvPicPr>
              <a:picLocks noChangeAspect="1"/>
            </p:cNvPicPr>
            <p:nvPr/>
          </p:nvPicPr>
          <p:blipFill>
            <a:blip r:embed="rId15"/>
            <a:stretch>
              <a:fillRect/>
            </a:stretch>
          </p:blipFill>
          <p:spPr>
            <a:xfrm>
              <a:off x="6666520" y="595596"/>
              <a:ext cx="860931" cy="852055"/>
            </a:xfrm>
            <a:prstGeom prst="rect">
              <a:avLst/>
            </a:prstGeom>
          </p:spPr>
        </p:pic>
        <p:pic>
          <p:nvPicPr>
            <p:cNvPr id="465" name="Picture 464"/>
            <p:cNvPicPr>
              <a:picLocks noChangeAspect="1"/>
            </p:cNvPicPr>
            <p:nvPr/>
          </p:nvPicPr>
          <p:blipFill>
            <a:blip r:embed="rId15"/>
            <a:stretch>
              <a:fillRect/>
            </a:stretch>
          </p:blipFill>
          <p:spPr>
            <a:xfrm>
              <a:off x="8382800" y="587168"/>
              <a:ext cx="860930" cy="852055"/>
            </a:xfrm>
            <a:prstGeom prst="rect">
              <a:avLst/>
            </a:prstGeom>
          </p:spPr>
        </p:pic>
      </p:grpSp>
    </p:spTree>
    <p:extLst>
      <p:ext uri="{BB962C8B-B14F-4D97-AF65-F5344CB8AC3E}">
        <p14:creationId xmlns:p14="http://schemas.microsoft.com/office/powerpoint/2010/main" val="315149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7" y="203202"/>
            <a:ext cx="8373035" cy="4324713"/>
          </a:xfrm>
          <a:prstGeom prst="rect">
            <a:avLst/>
          </a:prstGeom>
        </p:spPr>
      </p:pic>
      <p:sp>
        <p:nvSpPr>
          <p:cNvPr id="3" name="Rectangle 2"/>
          <p:cNvSpPr/>
          <p:nvPr/>
        </p:nvSpPr>
        <p:spPr>
          <a:xfrm>
            <a:off x="6045896" y="3256767"/>
            <a:ext cx="805841" cy="3089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6007028" y="3213475"/>
            <a:ext cx="883575" cy="373820"/>
          </a:xfrm>
          <a:prstGeom prst="rect">
            <a:avLst/>
          </a:prstGeom>
          <a:noFill/>
          <a:ln>
            <a:noFill/>
          </a:ln>
        </p:spPr>
        <p:txBody>
          <a:bodyPr wrap="none" rtlCol="0">
            <a:spAutoFit/>
          </a:bodyPr>
          <a:lstStyle/>
          <a:p>
            <a:pPr algn="ctr">
              <a:lnSpc>
                <a:spcPct val="150000"/>
              </a:lnSpc>
            </a:pPr>
            <a:r>
              <a:rPr lang="en-US" sz="650" dirty="0">
                <a:solidFill>
                  <a:schemeClr val="bg2">
                    <a:lumMod val="75000"/>
                  </a:schemeClr>
                </a:solidFill>
                <a:latin typeface="+mj-lt"/>
              </a:rPr>
              <a:t>c</a:t>
            </a:r>
            <a:r>
              <a:rPr lang="en-US" sz="650" dirty="0" smtClean="0">
                <a:solidFill>
                  <a:schemeClr val="bg2">
                    <a:lumMod val="75000"/>
                  </a:schemeClr>
                </a:solidFill>
                <a:latin typeface="+mj-lt"/>
              </a:rPr>
              <a:t>omprehend</a:t>
            </a:r>
            <a:br>
              <a:rPr lang="en-US" sz="650" dirty="0" smtClean="0">
                <a:solidFill>
                  <a:schemeClr val="bg2">
                    <a:lumMod val="75000"/>
                  </a:schemeClr>
                </a:solidFill>
                <a:latin typeface="+mj-lt"/>
              </a:rPr>
            </a:br>
            <a:r>
              <a:rPr lang="en-US" sz="650" i="1" dirty="0" smtClean="0">
                <a:solidFill>
                  <a:schemeClr val="bg2">
                    <a:lumMod val="75000"/>
                  </a:schemeClr>
                </a:solidFill>
                <a:latin typeface="+mj-lt"/>
              </a:rPr>
              <a:t>AWS::comprehend</a:t>
            </a:r>
            <a:endParaRPr lang="en-US" sz="650" i="1" dirty="0">
              <a:solidFill>
                <a:schemeClr val="bg2">
                  <a:lumMod val="75000"/>
                </a:schemeClr>
              </a:solidFill>
              <a:latin typeface="+mj-lt"/>
            </a:endParaRPr>
          </a:p>
        </p:txBody>
      </p:sp>
    </p:spTree>
    <p:extLst>
      <p:ext uri="{BB962C8B-B14F-4D97-AF65-F5344CB8AC3E}">
        <p14:creationId xmlns:p14="http://schemas.microsoft.com/office/powerpoint/2010/main" val="1493308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93" y="2139613"/>
            <a:ext cx="8449056" cy="469830"/>
          </a:xfrm>
        </p:spPr>
        <p:txBody>
          <a:bodyPr/>
          <a:lstStyle/>
          <a:p>
            <a:r>
              <a:rPr lang="en-US" dirty="0" smtClean="0"/>
              <a:t>DEMO</a:t>
            </a:r>
            <a:endParaRPr lang="en-US" dirty="0"/>
          </a:p>
        </p:txBody>
      </p:sp>
    </p:spTree>
    <p:extLst>
      <p:ext uri="{BB962C8B-B14F-4D97-AF65-F5344CB8AC3E}">
        <p14:creationId xmlns:p14="http://schemas.microsoft.com/office/powerpoint/2010/main" val="7471319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93" y="2139613"/>
            <a:ext cx="8449056" cy="469830"/>
          </a:xfrm>
        </p:spPr>
        <p:txBody>
          <a:bodyPr/>
          <a:lstStyle/>
          <a:p>
            <a:r>
              <a:rPr lang="en-US" dirty="0" smtClean="0"/>
              <a:t>THANK YOU!</a:t>
            </a:r>
            <a:endParaRPr lang="en-US" dirty="0"/>
          </a:p>
        </p:txBody>
      </p:sp>
    </p:spTree>
    <p:extLst>
      <p:ext uri="{BB962C8B-B14F-4D97-AF65-F5344CB8AC3E}">
        <p14:creationId xmlns:p14="http://schemas.microsoft.com/office/powerpoint/2010/main" val="70556646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Beginning and End Slides">
  <a:themeElements>
    <a:clrScheme name="Isentia">
      <a:dk1>
        <a:srgbClr val="6D6E71"/>
      </a:dk1>
      <a:lt1>
        <a:sysClr val="window" lastClr="FFFFFF"/>
      </a:lt1>
      <a:dk2>
        <a:srgbClr val="000000"/>
      </a:dk2>
      <a:lt2>
        <a:srgbClr val="FBB255"/>
      </a:lt2>
      <a:accent1>
        <a:srgbClr val="00344D"/>
      </a:accent1>
      <a:accent2>
        <a:srgbClr val="EAEFF2"/>
      </a:accent2>
      <a:accent3>
        <a:srgbClr val="CC4450"/>
      </a:accent3>
      <a:accent4>
        <a:srgbClr val="86B9D8"/>
      </a:accent4>
      <a:accent5>
        <a:srgbClr val="9361A8"/>
      </a:accent5>
      <a:accent6>
        <a:srgbClr val="7AC79B"/>
      </a:accent6>
      <a:hlink>
        <a:srgbClr val="6D6E71"/>
      </a:hlink>
      <a:folHlink>
        <a:srgbClr val="6D6E7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2006/documentManagement/types"/>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AWS-Deck-Template-Dark</Template>
  <TotalTime>29129</TotalTime>
  <Words>487</Words>
  <Application>Microsoft Macintosh PowerPoint</Application>
  <PresentationFormat>On-screen Show (16:9)</PresentationFormat>
  <Paragraphs>55</Paragraphs>
  <Slides>5</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vt:i4>
      </vt:variant>
    </vt:vector>
  </HeadingPairs>
  <TitlesOfParts>
    <vt:vector size="16" baseType="lpstr">
      <vt:lpstr>Amazon Ember</vt:lpstr>
      <vt:lpstr>Amazon Ember Light</vt:lpstr>
      <vt:lpstr>Arial</vt:lpstr>
      <vt:lpstr>Calibri</vt:lpstr>
      <vt:lpstr>Helvetica Neue</vt:lpstr>
      <vt:lpstr>Lucida Console</vt:lpstr>
      <vt:lpstr>Mangal</vt:lpstr>
      <vt:lpstr>Roboto Condensed</vt:lpstr>
      <vt:lpstr>Roboto Condensed Light</vt:lpstr>
      <vt:lpstr>DeckTemplate-AWS-ReInvent-Orange</vt:lpstr>
      <vt:lpstr>Beginning and End Slides</vt:lpstr>
      <vt:lpstr>PowerPoint Presentation</vt:lpstr>
      <vt:lpstr>PowerPoint Presentation</vt:lpstr>
      <vt:lpstr>PowerPoint Presentation</vt:lpstr>
      <vt:lpstr>DEMO</vt:lpstr>
      <vt:lpstr>THANK YOU!</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277</cp:revision>
  <dcterms:created xsi:type="dcterms:W3CDTF">2016-10-31T14:45:46Z</dcterms:created>
  <dcterms:modified xsi:type="dcterms:W3CDTF">2017-11-28T21:26:58Z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